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CD33-ECD0-4A49-92D6-93FB7C43DEDD}" type="datetimeFigureOut">
              <a:rPr lang="en-AU" smtClean="0"/>
              <a:t>3/03/2011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FEA4-4289-4DBB-BBCA-004D59AC2929}" type="slidenum">
              <a:rPr lang="en-AU" smtClean="0"/>
              <a:t>‹#›</a:t>
            </a:fld>
            <a:endParaRPr lang="en-A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CD33-ECD0-4A49-92D6-93FB7C43DEDD}" type="datetimeFigureOut">
              <a:rPr lang="en-AU" smtClean="0"/>
              <a:t>3/03/2011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FEA4-4289-4DBB-BBCA-004D59AC29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CD33-ECD0-4A49-92D6-93FB7C43DEDD}" type="datetimeFigureOut">
              <a:rPr lang="en-AU" smtClean="0"/>
              <a:t>3/03/2011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FEA4-4289-4DBB-BBCA-004D59AC29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CD33-ECD0-4A49-92D6-93FB7C43DEDD}" type="datetimeFigureOut">
              <a:rPr lang="en-AU" smtClean="0"/>
              <a:t>3/03/2011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FEA4-4289-4DBB-BBCA-004D59AC29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CD33-ECD0-4A49-92D6-93FB7C43DEDD}" type="datetimeFigureOut">
              <a:rPr lang="en-AU" smtClean="0"/>
              <a:t>3/03/2011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F8FEA4-4289-4DBB-BBCA-004D59AC2929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CD33-ECD0-4A49-92D6-93FB7C43DEDD}" type="datetimeFigureOut">
              <a:rPr lang="en-AU" smtClean="0"/>
              <a:t>3/03/2011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FEA4-4289-4DBB-BBCA-004D59AC29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CD33-ECD0-4A49-92D6-93FB7C43DEDD}" type="datetimeFigureOut">
              <a:rPr lang="en-AU" smtClean="0"/>
              <a:t>3/03/2011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FEA4-4289-4DBB-BBCA-004D59AC29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CD33-ECD0-4A49-92D6-93FB7C43DEDD}" type="datetimeFigureOut">
              <a:rPr lang="en-AU" smtClean="0"/>
              <a:t>3/03/2011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FEA4-4289-4DBB-BBCA-004D59AC29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CD33-ECD0-4A49-92D6-93FB7C43DEDD}" type="datetimeFigureOut">
              <a:rPr lang="en-AU" smtClean="0"/>
              <a:t>3/03/2011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FEA4-4289-4DBB-BBCA-004D59AC29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CD33-ECD0-4A49-92D6-93FB7C43DEDD}" type="datetimeFigureOut">
              <a:rPr lang="en-AU" smtClean="0"/>
              <a:t>3/03/2011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FEA4-4289-4DBB-BBCA-004D59AC29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CCD33-ECD0-4A49-92D6-93FB7C43DEDD}" type="datetimeFigureOut">
              <a:rPr lang="en-AU" smtClean="0"/>
              <a:t>3/03/2011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8FEA4-4289-4DBB-BBCA-004D59AC2929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DECCD33-ECD0-4A49-92D6-93FB7C43DEDD}" type="datetimeFigureOut">
              <a:rPr lang="en-AU" smtClean="0"/>
              <a:t>3/03/2011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F8FEA4-4289-4DBB-BBCA-004D59AC2929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548680"/>
            <a:ext cx="7763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Writing an Introduction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2060848"/>
            <a:ext cx="59766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AU" sz="2400" dirty="0" smtClean="0"/>
              <a:t>Begin </a:t>
            </a:r>
            <a:r>
              <a:rPr lang="en-AU" sz="2400" dirty="0"/>
              <a:t>with a broad statement about your </a:t>
            </a:r>
            <a:r>
              <a:rPr lang="en-AU" sz="2400" dirty="0" smtClean="0"/>
              <a:t>topic.</a:t>
            </a:r>
          </a:p>
          <a:p>
            <a:pPr marL="457200" indent="-457200">
              <a:buFont typeface="+mj-lt"/>
              <a:buAutoNum type="arabicPeriod"/>
            </a:pPr>
            <a:endParaRPr lang="en-AU" sz="2400" dirty="0"/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/>
              <a:t>Focus </a:t>
            </a:r>
            <a:r>
              <a:rPr lang="en-AU" sz="2400" dirty="0"/>
              <a:t>on the purpose of the essay – what are you going to </a:t>
            </a:r>
            <a:r>
              <a:rPr lang="en-AU" sz="2400" dirty="0" smtClean="0"/>
              <a:t>prove?</a:t>
            </a:r>
          </a:p>
          <a:p>
            <a:pPr marL="457200" indent="-457200">
              <a:buFont typeface="+mj-lt"/>
              <a:buAutoNum type="arabicPeriod"/>
            </a:pPr>
            <a:endParaRPr lang="en-AU" sz="2400" dirty="0"/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/>
              <a:t>Briefly </a:t>
            </a:r>
            <a:r>
              <a:rPr lang="en-AU" sz="2400" dirty="0"/>
              <a:t>discuss your arguments in the order you will write about them in the </a:t>
            </a:r>
            <a:r>
              <a:rPr lang="en-AU" sz="2400" dirty="0" smtClean="0"/>
              <a:t>body.</a:t>
            </a:r>
          </a:p>
          <a:p>
            <a:pPr marL="457200" indent="-457200">
              <a:buFont typeface="+mj-lt"/>
              <a:buAutoNum type="arabicPeriod"/>
            </a:pPr>
            <a:endParaRPr lang="en-AU" sz="2400" dirty="0"/>
          </a:p>
          <a:p>
            <a:pPr marL="457200" indent="-457200">
              <a:buFont typeface="+mj-lt"/>
              <a:buAutoNum type="arabicPeriod"/>
            </a:pPr>
            <a:r>
              <a:rPr lang="en-AU" sz="2400" dirty="0" smtClean="0"/>
              <a:t>Use </a:t>
            </a:r>
            <a:r>
              <a:rPr lang="en-AU" sz="2400" dirty="0"/>
              <a:t>a connecting sentence to launch into your </a:t>
            </a:r>
            <a:r>
              <a:rPr lang="en-AU" sz="2400" dirty="0" smtClean="0"/>
              <a:t>body – your first argument.</a:t>
            </a:r>
            <a:endParaRPr lang="en-AU" sz="2400" dirty="0"/>
          </a:p>
        </p:txBody>
      </p:sp>
      <p:sp>
        <p:nvSpPr>
          <p:cNvPr id="6" name="Rectangle 5"/>
          <p:cNvSpPr/>
          <p:nvPr/>
        </p:nvSpPr>
        <p:spPr>
          <a:xfrm>
            <a:off x="3851920" y="1556792"/>
            <a:ext cx="291137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OUR FORMULA…</a:t>
            </a:r>
            <a:endParaRPr lang="en-US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13314" name="Picture 2" descr="http://www.wired.com/images_blogs/photos/uncategorized/2009/01/09/641pxmad_scientist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852936"/>
            <a:ext cx="2228748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548680"/>
            <a:ext cx="77636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Writing an Introduction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94025" y="1556792"/>
            <a:ext cx="322716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OUR GUINEA PIG…</a:t>
            </a:r>
            <a:endParaRPr lang="en-US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63888" y="2420888"/>
            <a:ext cx="5400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Shaikha</a:t>
            </a:r>
            <a:r>
              <a:rPr lang="en-AU" dirty="0" smtClean="0"/>
              <a:t> needs your help! She has to write an essay on the quality of Justin </a:t>
            </a:r>
            <a:r>
              <a:rPr lang="en-AU" dirty="0" err="1" smtClean="0"/>
              <a:t>Beiber’s</a:t>
            </a:r>
            <a:r>
              <a:rPr lang="en-AU" dirty="0" smtClean="0"/>
              <a:t> music for Mr James and it is due tomorrow. </a:t>
            </a:r>
          </a:p>
          <a:p>
            <a:endParaRPr lang="en-AU" dirty="0"/>
          </a:p>
          <a:p>
            <a:r>
              <a:rPr lang="en-AU" dirty="0" smtClean="0"/>
              <a:t>After much research into the topic, she has concluded that Justin </a:t>
            </a:r>
            <a:r>
              <a:rPr lang="en-AU" dirty="0" err="1" smtClean="0"/>
              <a:t>Beiber’s</a:t>
            </a:r>
            <a:r>
              <a:rPr lang="en-AU" dirty="0" smtClean="0"/>
              <a:t> music is of extremely high quality.</a:t>
            </a:r>
          </a:p>
          <a:p>
            <a:endParaRPr lang="en-AU" dirty="0"/>
          </a:p>
          <a:p>
            <a:r>
              <a:rPr lang="en-AU" dirty="0" smtClean="0"/>
              <a:t>She knows this because of his extremely high record sales and because he was noticed, among millions of ‘wannabes’, by the very talented and very famous Usher.</a:t>
            </a:r>
          </a:p>
          <a:p>
            <a:endParaRPr lang="en-AU" dirty="0"/>
          </a:p>
          <a:p>
            <a:r>
              <a:rPr lang="en-AU" dirty="0" smtClean="0"/>
              <a:t>HELP HER WRITE HER INTRODUCTION...</a:t>
            </a:r>
            <a:endParaRPr lang="en-AU" dirty="0"/>
          </a:p>
        </p:txBody>
      </p:sp>
      <p:pic>
        <p:nvPicPr>
          <p:cNvPr id="15362" name="Picture 2" descr="http://www.superevelyn.com/wp-content/uploads/2008/08/guinea-pig-weigh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852936"/>
            <a:ext cx="3236760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87624" y="404664"/>
            <a:ext cx="680506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Begin with a broad</a:t>
            </a:r>
          </a:p>
          <a:p>
            <a:pPr marL="914400" indent="-914400"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tatement about your topic…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4338" name="Picture 2" descr="http://mystylebell.com/wp-content/uploads/2010/05/justin-bei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2564904"/>
            <a:ext cx="4572000" cy="3429001"/>
          </a:xfrm>
          <a:prstGeom prst="rect">
            <a:avLst/>
          </a:prstGeom>
          <a:noFill/>
        </p:spPr>
      </p:pic>
      <p:sp>
        <p:nvSpPr>
          <p:cNvPr id="7" name="Oval Callout 6"/>
          <p:cNvSpPr/>
          <p:nvPr/>
        </p:nvSpPr>
        <p:spPr>
          <a:xfrm>
            <a:off x="4644008" y="2060848"/>
            <a:ext cx="3240360" cy="1944216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TextBox 8"/>
          <p:cNvSpPr txBox="1"/>
          <p:nvPr/>
        </p:nvSpPr>
        <p:spPr>
          <a:xfrm>
            <a:off x="5148064" y="2564904"/>
            <a:ext cx="230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Introduce me to the reader. Tell them a little about me...</a:t>
            </a:r>
            <a:endParaRPr lang="en-A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7048" y="620688"/>
            <a:ext cx="89739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Focus on the purpose of the essay… 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386" name="Picture 2" descr="http://static.popwallpapers.info/wp-content/uploads/2010/06/Justin-Beiber-Wallpaper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6096000" cy="4572000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5364088" y="1412776"/>
            <a:ext cx="3096344" cy="1656184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5724128" y="184482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My Music is so good!</a:t>
            </a:r>
          </a:p>
          <a:p>
            <a:pPr algn="ctr"/>
            <a:r>
              <a:rPr lang="en-AU" dirty="0" smtClean="0">
                <a:solidFill>
                  <a:schemeClr val="bg1"/>
                </a:solidFill>
              </a:rPr>
              <a:t>Mum!!!!!!!!!</a:t>
            </a:r>
            <a:endParaRPr lang="en-A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11560" y="620688"/>
            <a:ext cx="776206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 Briefly discuss your arguments</a:t>
            </a:r>
          </a:p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 the order you will write</a:t>
            </a:r>
          </a:p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bout them in your essay…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7410" name="Picture 2" descr="http://justinbieberart.com/wp-content/uploads/2011/01/dad-at-justin-beiber-concert-20130-1294586128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924944"/>
            <a:ext cx="5238750" cy="3514726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1691680" y="2996952"/>
            <a:ext cx="3168352" cy="1224136"/>
          </a:xfrm>
          <a:prstGeom prst="wedgeEllipseCallout">
            <a:avLst>
              <a:gd name="adj1" fmla="val 30934"/>
              <a:gd name="adj2" fmla="val 884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Oval Callout 7"/>
          <p:cNvSpPr/>
          <p:nvPr/>
        </p:nvSpPr>
        <p:spPr>
          <a:xfrm>
            <a:off x="6732240" y="3861048"/>
            <a:ext cx="2411760" cy="1080120"/>
          </a:xfrm>
          <a:prstGeom prst="wedgeEllipseCallout">
            <a:avLst>
              <a:gd name="adj1" fmla="val -52579"/>
              <a:gd name="adj2" fmla="val 625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Oval Callout 8"/>
          <p:cNvSpPr/>
          <p:nvPr/>
        </p:nvSpPr>
        <p:spPr>
          <a:xfrm>
            <a:off x="7092280" y="2492896"/>
            <a:ext cx="1800200" cy="1080120"/>
          </a:xfrm>
          <a:prstGeom prst="wedgeEllipseCallout">
            <a:avLst>
              <a:gd name="adj1" fmla="val -50528"/>
              <a:gd name="adj2" fmla="val 611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" name="TextBox 9"/>
          <p:cNvSpPr txBox="1"/>
          <p:nvPr/>
        </p:nvSpPr>
        <p:spPr>
          <a:xfrm>
            <a:off x="2123728" y="328498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>
                <a:solidFill>
                  <a:schemeClr val="bg1"/>
                </a:solidFill>
              </a:rPr>
              <a:t>Justin, your music is so good because...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32240" y="4077072"/>
            <a:ext cx="2411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dirty="0" smtClean="0">
                <a:solidFill>
                  <a:schemeClr val="bg1"/>
                </a:solidFill>
              </a:rPr>
              <a:t>I also think your music is like </a:t>
            </a:r>
            <a:r>
              <a:rPr lang="en-AU" sz="1600" dirty="0" err="1" smtClean="0">
                <a:solidFill>
                  <a:schemeClr val="bg1"/>
                </a:solidFill>
              </a:rPr>
              <a:t>soooo</a:t>
            </a:r>
            <a:r>
              <a:rPr lang="en-AU" sz="1600" dirty="0" smtClean="0">
                <a:solidFill>
                  <a:schemeClr val="bg1"/>
                </a:solidFill>
              </a:rPr>
              <a:t> good because...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92280" y="270892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Get me out of here!</a:t>
            </a:r>
            <a:endParaRPr lang="en-A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332656"/>
            <a:ext cx="777648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 Use a connecting sentence</a:t>
            </a:r>
          </a:p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 launch into your body – </a:t>
            </a:r>
          </a:p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</a:t>
            </a:r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his will be your first argument…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8434" name="Picture 2" descr="http://blog.pharmacymix.com/wp-content/uploads/2010/08/justin-beiber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068960"/>
            <a:ext cx="5582394" cy="2791197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251520" y="2852936"/>
            <a:ext cx="4104456" cy="2232248"/>
          </a:xfrm>
          <a:prstGeom prst="wedgeEllipseCallout">
            <a:avLst>
              <a:gd name="adj1" fmla="val 55255"/>
              <a:gd name="adj2" fmla="val 5493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" name="TextBox 6"/>
          <p:cNvSpPr txBox="1"/>
          <p:nvPr/>
        </p:nvSpPr>
        <p:spPr>
          <a:xfrm>
            <a:off x="539552" y="364502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What was that first thing you said </a:t>
            </a:r>
            <a:r>
              <a:rPr lang="en-AU" dirty="0" err="1" smtClean="0">
                <a:solidFill>
                  <a:schemeClr val="bg1"/>
                </a:solidFill>
              </a:rPr>
              <a:t>Shaikha</a:t>
            </a:r>
            <a:r>
              <a:rPr lang="en-AU" dirty="0" smtClean="0">
                <a:solidFill>
                  <a:schemeClr val="bg1"/>
                </a:solidFill>
              </a:rPr>
              <a:t>???</a:t>
            </a:r>
            <a:endParaRPr lang="en-A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1600" y="692696"/>
            <a:ext cx="710963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Put it all together and what do</a:t>
            </a:r>
          </a:p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ou get???</a:t>
            </a:r>
            <a:endParaRPr lang="en-US" sz="4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9458" name="Picture 2" descr="http://angieshawty.webs.com/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564904"/>
            <a:ext cx="5657850" cy="36195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0" y="2708920"/>
            <a:ext cx="2483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dirty="0" smtClean="0"/>
              <a:t>A well written introduction on why this guy’s music is so good...</a:t>
            </a:r>
            <a:endParaRPr lang="en-AU" sz="32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483768" y="3861048"/>
            <a:ext cx="2376264" cy="648072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44</TotalTime>
  <Words>288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james</cp:lastModifiedBy>
  <cp:revision>6</cp:revision>
  <dcterms:created xsi:type="dcterms:W3CDTF">2011-03-03T11:46:30Z</dcterms:created>
  <dcterms:modified xsi:type="dcterms:W3CDTF">2011-03-03T12:30:54Z</dcterms:modified>
</cp:coreProperties>
</file>