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56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BD75CA-430B-4A4F-BFBB-D5A301E81EAE}" type="datetimeFigureOut">
              <a:rPr lang="en-AU" smtClean="0"/>
              <a:pPr/>
              <a:t>8/02/2011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53EA3-0117-4A71-A2B0-868AF5E62CB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548680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SHAPES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What will we be looking at?</a:t>
            </a:r>
          </a:p>
          <a:p>
            <a:endParaRPr lang="en-AU" sz="3200" dirty="0" smtClean="0"/>
          </a:p>
          <a:p>
            <a:r>
              <a:rPr lang="en-AU" sz="3200" dirty="0" smtClean="0"/>
              <a:t>Shapes </a:t>
            </a:r>
            <a:r>
              <a:rPr lang="en-AU" sz="3200" dirty="0" smtClean="0"/>
              <a:t>and mega-structures</a:t>
            </a:r>
            <a:endParaRPr lang="en-AU" sz="3200" dirty="0" smtClean="0"/>
          </a:p>
          <a:p>
            <a:endParaRPr lang="en-AU" sz="3200" dirty="0" smtClean="0"/>
          </a:p>
          <a:p>
            <a:r>
              <a:rPr lang="en-AU" sz="3200" dirty="0" smtClean="0"/>
              <a:t>Assessment</a:t>
            </a:r>
            <a:endParaRPr lang="en-AU" sz="3200" dirty="0"/>
          </a:p>
        </p:txBody>
      </p:sp>
      <p:sp>
        <p:nvSpPr>
          <p:cNvPr id="6" name="Rectangle 5"/>
          <p:cNvSpPr/>
          <p:nvPr/>
        </p:nvSpPr>
        <p:spPr>
          <a:xfrm>
            <a:off x="6948264" y="1772816"/>
            <a:ext cx="1656184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572000" y="4941168"/>
            <a:ext cx="1512168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Isosceles Triangle 7"/>
          <p:cNvSpPr/>
          <p:nvPr/>
        </p:nvSpPr>
        <p:spPr>
          <a:xfrm>
            <a:off x="5580112" y="2996952"/>
            <a:ext cx="1800200" cy="158417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Magnetic Disk 8"/>
          <p:cNvSpPr/>
          <p:nvPr/>
        </p:nvSpPr>
        <p:spPr>
          <a:xfrm>
            <a:off x="4932040" y="1628800"/>
            <a:ext cx="1152128" cy="1368152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Cube 9"/>
          <p:cNvSpPr/>
          <p:nvPr/>
        </p:nvSpPr>
        <p:spPr>
          <a:xfrm>
            <a:off x="7236296" y="5013176"/>
            <a:ext cx="1512168" cy="144016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5652120" y="1628800"/>
            <a:ext cx="2088232" cy="1800200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755576" y="1844824"/>
            <a:ext cx="3456384" cy="136815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Triangle 6"/>
          <p:cNvSpPr/>
          <p:nvPr/>
        </p:nvSpPr>
        <p:spPr>
          <a:xfrm>
            <a:off x="827584" y="4581128"/>
            <a:ext cx="1944216" cy="1772816"/>
          </a:xfrm>
          <a:prstGeom prst="rt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Hexagon 7"/>
          <p:cNvSpPr/>
          <p:nvPr/>
        </p:nvSpPr>
        <p:spPr>
          <a:xfrm>
            <a:off x="2843808" y="3933056"/>
            <a:ext cx="2232248" cy="1944216"/>
          </a:xfrm>
          <a:prstGeom prst="hexagon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gular Pentagon 8"/>
          <p:cNvSpPr/>
          <p:nvPr/>
        </p:nvSpPr>
        <p:spPr>
          <a:xfrm>
            <a:off x="6156176" y="4221088"/>
            <a:ext cx="2088232" cy="1772816"/>
          </a:xfrm>
          <a:prstGeom prst="pentagon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Polygons:</a:t>
            </a:r>
            <a:endParaRPr kumimoji="0" lang="en-A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772816"/>
          <a:ext cx="8040216" cy="4223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20108"/>
                <a:gridCol w="4020108"/>
              </a:tblGrid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Number of Sides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Names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Triangle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Quadrilateral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Pentagon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Hexagon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7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Heptagon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Octagon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9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Nonagon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10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Decagon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Undecagon</a:t>
                      </a:r>
                      <a:endParaRPr lang="en-AU" dirty="0"/>
                    </a:p>
                  </a:txBody>
                  <a:tcPr/>
                </a:tc>
              </a:tr>
              <a:tr h="383932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12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Dodecagon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AU" dirty="0" smtClean="0"/>
              <a:t>Names of Various Polygons: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/>
              <a:t>Regular:</a:t>
            </a:r>
          </a:p>
          <a:p>
            <a:pPr>
              <a:buFontTx/>
              <a:buChar char="-"/>
            </a:pPr>
            <a:r>
              <a:rPr lang="en-AU" dirty="0" smtClean="0"/>
              <a:t>If a polygon has 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all sides </a:t>
            </a:r>
            <a:r>
              <a:rPr lang="en-AU" dirty="0" smtClean="0"/>
              <a:t>and 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angles equal </a:t>
            </a:r>
            <a:r>
              <a:rPr lang="en-AU" dirty="0" smtClean="0"/>
              <a:t>it is said to be a </a:t>
            </a:r>
            <a:r>
              <a:rPr lang="en-AU" b="1" u="sng" dirty="0" smtClean="0">
                <a:solidFill>
                  <a:schemeClr val="accent2">
                    <a:lumMod val="75000"/>
                  </a:schemeClr>
                </a:solidFill>
              </a:rPr>
              <a:t>regular polygon</a:t>
            </a:r>
          </a:p>
          <a:p>
            <a:pPr>
              <a:buFontTx/>
              <a:buChar char="-"/>
            </a:pPr>
            <a:endParaRPr lang="en-AU" dirty="0" smtClean="0"/>
          </a:p>
          <a:p>
            <a:pPr>
              <a:buNone/>
            </a:pPr>
            <a:r>
              <a:rPr lang="en-AU" b="1" dirty="0" smtClean="0"/>
              <a:t>Irregular:</a:t>
            </a:r>
          </a:p>
          <a:p>
            <a:pPr>
              <a:buFontTx/>
              <a:buChar char="-"/>
            </a:pPr>
            <a:r>
              <a:rPr lang="en-AU" dirty="0" smtClean="0"/>
              <a:t> If the </a:t>
            </a: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sides</a:t>
            </a:r>
            <a:r>
              <a:rPr lang="en-AU" dirty="0" smtClean="0"/>
              <a:t> and </a:t>
            </a:r>
            <a:r>
              <a:rPr lang="en-AU" b="1" dirty="0" smtClean="0">
                <a:solidFill>
                  <a:srgbClr val="002060"/>
                </a:solidFill>
              </a:rPr>
              <a:t>angles</a:t>
            </a: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AU" dirty="0" smtClean="0"/>
              <a:t>are </a:t>
            </a:r>
            <a:r>
              <a:rPr lang="en-AU" b="1" u="sng" dirty="0" smtClean="0">
                <a:solidFill>
                  <a:srgbClr val="002060"/>
                </a:solidFill>
              </a:rPr>
              <a:t>not equal </a:t>
            </a:r>
            <a:r>
              <a:rPr lang="en-AU" dirty="0" smtClean="0"/>
              <a:t>it is said to be an </a:t>
            </a:r>
            <a:r>
              <a:rPr lang="en-AU" b="1" u="sng" dirty="0" smtClean="0">
                <a:solidFill>
                  <a:srgbClr val="002060"/>
                </a:solidFill>
              </a:rPr>
              <a:t>irregular polygon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Irregular or Regular Polygons: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3429000"/>
            <a:ext cx="1224136" cy="10801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Hexagon 5"/>
          <p:cNvSpPr/>
          <p:nvPr/>
        </p:nvSpPr>
        <p:spPr>
          <a:xfrm>
            <a:off x="6948264" y="4365104"/>
            <a:ext cx="1728192" cy="1512168"/>
          </a:xfrm>
          <a:prstGeom prst="hexag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gular Pentagon 6"/>
          <p:cNvSpPr/>
          <p:nvPr/>
        </p:nvSpPr>
        <p:spPr>
          <a:xfrm>
            <a:off x="827584" y="2636912"/>
            <a:ext cx="1368152" cy="1296144"/>
          </a:xfrm>
          <a:prstGeom prst="pentag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827584" y="5301208"/>
            <a:ext cx="3312368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Isosceles Triangle 8"/>
          <p:cNvSpPr/>
          <p:nvPr/>
        </p:nvSpPr>
        <p:spPr>
          <a:xfrm>
            <a:off x="7380312" y="1700808"/>
            <a:ext cx="1440160" cy="1152128"/>
          </a:xfrm>
          <a:prstGeom prst="triangl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Data 9"/>
          <p:cNvSpPr/>
          <p:nvPr/>
        </p:nvSpPr>
        <p:spPr>
          <a:xfrm>
            <a:off x="2771800" y="1700808"/>
            <a:ext cx="2304256" cy="1080120"/>
          </a:xfrm>
          <a:prstGeom prst="flowChartInputOutpu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Triangle 10"/>
          <p:cNvSpPr/>
          <p:nvPr/>
        </p:nvSpPr>
        <p:spPr>
          <a:xfrm>
            <a:off x="6156176" y="2132856"/>
            <a:ext cx="1224136" cy="1584176"/>
          </a:xfrm>
          <a:prstGeom prst="rt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Can you name the Irregular or Regular Polygons: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95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Names of Various Polygons:</vt:lpstr>
      <vt:lpstr>Irregular or Regular Polygons:</vt:lpstr>
      <vt:lpstr>Can you name the Irregular or Regular Polygons: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michaelw</cp:lastModifiedBy>
  <cp:revision>7</cp:revision>
  <dcterms:created xsi:type="dcterms:W3CDTF">2011-02-04T14:22:43Z</dcterms:created>
  <dcterms:modified xsi:type="dcterms:W3CDTF">2011-02-08T16:57:28Z</dcterms:modified>
</cp:coreProperties>
</file>