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89" r:id="rId4"/>
    <p:sldId id="284" r:id="rId5"/>
    <p:sldId id="285" r:id="rId6"/>
    <p:sldId id="290" r:id="rId7"/>
    <p:sldId id="283" r:id="rId8"/>
    <p:sldId id="287" r:id="rId9"/>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6192"/>
    <a:srgbClr val="0C72AA"/>
    <a:srgbClr val="F8F8F8"/>
    <a:srgbClr val="0987CD"/>
    <a:srgbClr val="027FD4"/>
    <a:srgbClr val="19A1FD"/>
    <a:srgbClr val="006CCE"/>
    <a:srgbClr val="02B9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69" d="100"/>
          <a:sy n="69" d="100"/>
        </p:scale>
        <p:origin x="-140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838200" y="3187700"/>
            <a:ext cx="6172200" cy="850900"/>
          </a:xfrm>
        </p:spPr>
        <p:txBody>
          <a:bodyPr/>
          <a:lstStyle>
            <a:lvl1pPr>
              <a:defRPr sz="4400"/>
            </a:lvl1pPr>
          </a:lstStyle>
          <a:p>
            <a:r>
              <a:rPr lang="en-AU" smtClean="0"/>
              <a:t>Click to edit Master title style</a:t>
            </a:r>
            <a:endParaRPr lang="en-AU"/>
          </a:p>
        </p:txBody>
      </p:sp>
      <p:sp>
        <p:nvSpPr>
          <p:cNvPr id="7171" name="Rectangle 3"/>
          <p:cNvSpPr>
            <a:spLocks noGrp="1" noChangeArrowheads="1"/>
          </p:cNvSpPr>
          <p:nvPr>
            <p:ph type="subTitle" idx="1"/>
          </p:nvPr>
        </p:nvSpPr>
        <p:spPr>
          <a:xfrm>
            <a:off x="831850" y="4452938"/>
            <a:ext cx="6248400" cy="533400"/>
          </a:xfrm>
        </p:spPr>
        <p:txBody>
          <a:bodyPr/>
          <a:lstStyle>
            <a:lvl1pPr marL="0" indent="0">
              <a:buFontTx/>
              <a:buNone/>
              <a:defRPr sz="2800"/>
            </a:lvl1pPr>
          </a:lstStyle>
          <a:p>
            <a:r>
              <a:rPr lang="en-AU" smtClean="0"/>
              <a:t>Click to edit Master subtitle style</a:t>
            </a:r>
            <a:endParaRPr lang="en-AU"/>
          </a:p>
        </p:txBody>
      </p:sp>
      <p:sp>
        <p:nvSpPr>
          <p:cNvPr id="4" name="Rectangle 4"/>
          <p:cNvSpPr>
            <a:spLocks noGrp="1" noChangeArrowheads="1"/>
          </p:cNvSpPr>
          <p:nvPr>
            <p:ph type="dt" sz="half" idx="10"/>
          </p:nvPr>
        </p:nvSpPr>
        <p:spPr/>
        <p:txBody>
          <a:bodyPr/>
          <a:lstStyle>
            <a:lvl1pPr>
              <a:defRPr/>
            </a:lvl1pPr>
          </a:lstStyle>
          <a:p>
            <a:pPr>
              <a:defRPr/>
            </a:pPr>
            <a:endParaRPr lang="en-AU"/>
          </a:p>
        </p:txBody>
      </p:sp>
      <p:sp>
        <p:nvSpPr>
          <p:cNvPr id="5" name="Rectangle 5"/>
          <p:cNvSpPr>
            <a:spLocks noGrp="1" noChangeArrowheads="1"/>
          </p:cNvSpPr>
          <p:nvPr>
            <p:ph type="ftr" sz="quarter" idx="11"/>
          </p:nvPr>
        </p:nvSpPr>
        <p:spPr/>
        <p:txBody>
          <a:bodyPr/>
          <a:lstStyle>
            <a:lvl1pPr>
              <a:defRPr/>
            </a:lvl1pPr>
          </a:lstStyle>
          <a:p>
            <a:pPr>
              <a:defRPr/>
            </a:pPr>
            <a:endParaRPr lang="en-AU"/>
          </a:p>
        </p:txBody>
      </p:sp>
      <p:sp>
        <p:nvSpPr>
          <p:cNvPr id="6" name="Rectangle 6"/>
          <p:cNvSpPr>
            <a:spLocks noGrp="1" noChangeArrowheads="1"/>
          </p:cNvSpPr>
          <p:nvPr>
            <p:ph type="sldNum" sz="quarter" idx="12"/>
          </p:nvPr>
        </p:nvSpPr>
        <p:spPr/>
        <p:txBody>
          <a:bodyPr/>
          <a:lstStyle>
            <a:lvl1pPr>
              <a:defRPr/>
            </a:lvl1pPr>
          </a:lstStyle>
          <a:p>
            <a:pPr>
              <a:defRPr/>
            </a:pPr>
            <a:fld id="{A13E78EF-0FB0-49F7-8056-5C3D0CA14788}" type="slidenum">
              <a:rPr lang="en-AU"/>
              <a:pPr>
                <a:defRPr/>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30D92BB9-9D43-4F42-9B84-CE8EFE752A07}" type="slidenum">
              <a:rPr lang="en-AU"/>
              <a:pPr>
                <a:defRPr/>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0"/>
            <a:ext cx="2000250" cy="6400800"/>
          </a:xfrm>
        </p:spPr>
        <p:txBody>
          <a:bodyPr vert="eaVert"/>
          <a:lstStyle/>
          <a:p>
            <a:r>
              <a:rPr lang="en-AU" smtClean="0"/>
              <a:t>Click to edit Master title style</a:t>
            </a:r>
            <a:endParaRPr lang="en-AU"/>
          </a:p>
        </p:txBody>
      </p:sp>
      <p:sp>
        <p:nvSpPr>
          <p:cNvPr id="3" name="Vertical Text Placeholder 2"/>
          <p:cNvSpPr>
            <a:spLocks noGrp="1"/>
          </p:cNvSpPr>
          <p:nvPr>
            <p:ph type="body" orient="vert" idx="1"/>
          </p:nvPr>
        </p:nvSpPr>
        <p:spPr>
          <a:xfrm>
            <a:off x="914400" y="0"/>
            <a:ext cx="5848350" cy="6400800"/>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3B241AA3-FFF7-432C-A72D-F318A240DE00}"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6EEC9D57-1032-4CD2-9C87-8D36BD4D0902}" type="slidenum">
              <a:rPr lang="en-AU"/>
              <a:pPr>
                <a:defRPr/>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AU"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p>
        </p:txBody>
      </p:sp>
      <p:sp>
        <p:nvSpPr>
          <p:cNvPr id="5" name="Rectangle 5"/>
          <p:cNvSpPr>
            <a:spLocks noGrp="1" noChangeArrowheads="1"/>
          </p:cNvSpPr>
          <p:nvPr>
            <p:ph type="ftr" sz="quarter" idx="11"/>
          </p:nvPr>
        </p:nvSpPr>
        <p:spPr>
          <a:ln/>
        </p:spPr>
        <p:txBody>
          <a:bodyPr/>
          <a:lstStyle>
            <a:lvl1pPr>
              <a:defRPr/>
            </a:lvl1pPr>
          </a:lstStyle>
          <a:p>
            <a:pPr>
              <a:defRPr/>
            </a:pPr>
            <a:endParaRPr lang="en-AU"/>
          </a:p>
        </p:txBody>
      </p:sp>
      <p:sp>
        <p:nvSpPr>
          <p:cNvPr id="6" name="Rectangle 6"/>
          <p:cNvSpPr>
            <a:spLocks noGrp="1" noChangeArrowheads="1"/>
          </p:cNvSpPr>
          <p:nvPr>
            <p:ph type="sldNum" sz="quarter" idx="12"/>
          </p:nvPr>
        </p:nvSpPr>
        <p:spPr>
          <a:ln/>
        </p:spPr>
        <p:txBody>
          <a:bodyPr/>
          <a:lstStyle>
            <a:lvl1pPr>
              <a:defRPr/>
            </a:lvl1pPr>
          </a:lstStyle>
          <a:p>
            <a:pPr>
              <a:defRPr/>
            </a:pPr>
            <a:fld id="{E5C3179D-4F94-468B-B234-6D2F59AFC1A9}" type="slidenum">
              <a:rPr lang="en-AU"/>
              <a:pPr>
                <a:defRPr/>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Content Placeholder 2"/>
          <p:cNvSpPr>
            <a:spLocks noGrp="1"/>
          </p:cNvSpPr>
          <p:nvPr>
            <p:ph sz="half" idx="1"/>
          </p:nvPr>
        </p:nvSpPr>
        <p:spPr>
          <a:xfrm>
            <a:off x="914400" y="990600"/>
            <a:ext cx="3924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Content Placeholder 3"/>
          <p:cNvSpPr>
            <a:spLocks noGrp="1"/>
          </p:cNvSpPr>
          <p:nvPr>
            <p:ph sz="half" idx="2"/>
          </p:nvPr>
        </p:nvSpPr>
        <p:spPr>
          <a:xfrm>
            <a:off x="4991100" y="990600"/>
            <a:ext cx="3924300" cy="5410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C0D7010B-459D-419B-A0B5-32EF644C6346}" type="slidenum">
              <a:rPr lang="en-AU"/>
              <a:pPr>
                <a:defRPr/>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AU"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7" name="Rectangle 4"/>
          <p:cNvSpPr>
            <a:spLocks noGrp="1" noChangeArrowheads="1"/>
          </p:cNvSpPr>
          <p:nvPr>
            <p:ph type="dt" sz="half" idx="10"/>
          </p:nvPr>
        </p:nvSpPr>
        <p:spPr>
          <a:ln/>
        </p:spPr>
        <p:txBody>
          <a:bodyPr/>
          <a:lstStyle>
            <a:lvl1pPr>
              <a:defRPr/>
            </a:lvl1pPr>
          </a:lstStyle>
          <a:p>
            <a:pPr>
              <a:defRPr/>
            </a:pPr>
            <a:endParaRPr lang="en-AU"/>
          </a:p>
        </p:txBody>
      </p:sp>
      <p:sp>
        <p:nvSpPr>
          <p:cNvPr id="8" name="Rectangle 5"/>
          <p:cNvSpPr>
            <a:spLocks noGrp="1" noChangeArrowheads="1"/>
          </p:cNvSpPr>
          <p:nvPr>
            <p:ph type="ftr" sz="quarter" idx="11"/>
          </p:nvPr>
        </p:nvSpPr>
        <p:spPr>
          <a:ln/>
        </p:spPr>
        <p:txBody>
          <a:bodyPr/>
          <a:lstStyle>
            <a:lvl1pPr>
              <a:defRPr/>
            </a:lvl1pPr>
          </a:lstStyle>
          <a:p>
            <a:pPr>
              <a:defRPr/>
            </a:pPr>
            <a:endParaRPr lang="en-AU"/>
          </a:p>
        </p:txBody>
      </p:sp>
      <p:sp>
        <p:nvSpPr>
          <p:cNvPr id="9" name="Rectangle 6"/>
          <p:cNvSpPr>
            <a:spLocks noGrp="1" noChangeArrowheads="1"/>
          </p:cNvSpPr>
          <p:nvPr>
            <p:ph type="sldNum" sz="quarter" idx="12"/>
          </p:nvPr>
        </p:nvSpPr>
        <p:spPr>
          <a:ln/>
        </p:spPr>
        <p:txBody>
          <a:bodyPr/>
          <a:lstStyle>
            <a:lvl1pPr>
              <a:defRPr/>
            </a:lvl1pPr>
          </a:lstStyle>
          <a:p>
            <a:pPr>
              <a:defRPr/>
            </a:pPr>
            <a:fld id="{64E96321-197D-45A1-AC40-0FE734D5B06A}" type="slidenum">
              <a:rPr lang="en-AU"/>
              <a:pPr>
                <a:defRPr/>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AU"/>
          </a:p>
        </p:txBody>
      </p:sp>
      <p:sp>
        <p:nvSpPr>
          <p:cNvPr id="3" name="Rectangle 4"/>
          <p:cNvSpPr>
            <a:spLocks noGrp="1" noChangeArrowheads="1"/>
          </p:cNvSpPr>
          <p:nvPr>
            <p:ph type="dt" sz="half" idx="10"/>
          </p:nvPr>
        </p:nvSpPr>
        <p:spPr>
          <a:ln/>
        </p:spPr>
        <p:txBody>
          <a:bodyPr/>
          <a:lstStyle>
            <a:lvl1pPr>
              <a:defRPr/>
            </a:lvl1pPr>
          </a:lstStyle>
          <a:p>
            <a:pPr>
              <a:defRPr/>
            </a:pPr>
            <a:endParaRPr lang="en-AU"/>
          </a:p>
        </p:txBody>
      </p:sp>
      <p:sp>
        <p:nvSpPr>
          <p:cNvPr id="4" name="Rectangle 5"/>
          <p:cNvSpPr>
            <a:spLocks noGrp="1" noChangeArrowheads="1"/>
          </p:cNvSpPr>
          <p:nvPr>
            <p:ph type="ftr" sz="quarter" idx="11"/>
          </p:nvPr>
        </p:nvSpPr>
        <p:spPr>
          <a:ln/>
        </p:spPr>
        <p:txBody>
          <a:bodyPr/>
          <a:lstStyle>
            <a:lvl1pPr>
              <a:defRPr/>
            </a:lvl1pPr>
          </a:lstStyle>
          <a:p>
            <a:pPr>
              <a:defRPr/>
            </a:pPr>
            <a:endParaRPr lang="en-AU"/>
          </a:p>
        </p:txBody>
      </p:sp>
      <p:sp>
        <p:nvSpPr>
          <p:cNvPr id="5" name="Rectangle 6"/>
          <p:cNvSpPr>
            <a:spLocks noGrp="1" noChangeArrowheads="1"/>
          </p:cNvSpPr>
          <p:nvPr>
            <p:ph type="sldNum" sz="quarter" idx="12"/>
          </p:nvPr>
        </p:nvSpPr>
        <p:spPr>
          <a:ln/>
        </p:spPr>
        <p:txBody>
          <a:bodyPr/>
          <a:lstStyle>
            <a:lvl1pPr>
              <a:defRPr/>
            </a:lvl1pPr>
          </a:lstStyle>
          <a:p>
            <a:pPr>
              <a:defRPr/>
            </a:pPr>
            <a:fld id="{D8461EF0-69EF-40FD-922D-9E8062FD1C88}" type="slidenum">
              <a:rPr lang="en-AU"/>
              <a:pPr>
                <a:defRPr/>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p>
        </p:txBody>
      </p:sp>
      <p:sp>
        <p:nvSpPr>
          <p:cNvPr id="3" name="Rectangle 5"/>
          <p:cNvSpPr>
            <a:spLocks noGrp="1" noChangeArrowheads="1"/>
          </p:cNvSpPr>
          <p:nvPr>
            <p:ph type="ftr" sz="quarter" idx="11"/>
          </p:nvPr>
        </p:nvSpPr>
        <p:spPr>
          <a:ln/>
        </p:spPr>
        <p:txBody>
          <a:bodyPr/>
          <a:lstStyle>
            <a:lvl1pPr>
              <a:defRPr/>
            </a:lvl1pPr>
          </a:lstStyle>
          <a:p>
            <a:pPr>
              <a:defRPr/>
            </a:pPr>
            <a:endParaRPr lang="en-AU"/>
          </a:p>
        </p:txBody>
      </p:sp>
      <p:sp>
        <p:nvSpPr>
          <p:cNvPr id="4" name="Rectangle 6"/>
          <p:cNvSpPr>
            <a:spLocks noGrp="1" noChangeArrowheads="1"/>
          </p:cNvSpPr>
          <p:nvPr>
            <p:ph type="sldNum" sz="quarter" idx="12"/>
          </p:nvPr>
        </p:nvSpPr>
        <p:spPr>
          <a:ln/>
        </p:spPr>
        <p:txBody>
          <a:bodyPr/>
          <a:lstStyle>
            <a:lvl1pPr>
              <a:defRPr/>
            </a:lvl1pPr>
          </a:lstStyle>
          <a:p>
            <a:pPr>
              <a:defRPr/>
            </a:pPr>
            <a:fld id="{DAB51BAA-2DD6-49B5-8C04-DAEA0C0B1C91}" type="slidenum">
              <a:rPr lang="en-AU"/>
              <a:pPr>
                <a:defRPr/>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5EC53AA4-80B3-4095-B571-E06CE8B7944F}" type="slidenum">
              <a:rPr lang="en-AU"/>
              <a:pPr>
                <a:defRPr/>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AU" noProof="0" smtClean="0"/>
              <a:t>Click icon to add picture</a:t>
            </a:r>
            <a:endParaRPr lang="en-A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1A684423-AC17-43FC-B4CF-A74ECE5D990C}" type="slidenum">
              <a:rPr lang="en-AU"/>
              <a:pPr>
                <a:defRPr/>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0"/>
            <a:ext cx="8001000" cy="914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p>
        </p:txBody>
      </p:sp>
      <p:sp>
        <p:nvSpPr>
          <p:cNvPr id="1027" name="Rectangle 3"/>
          <p:cNvSpPr>
            <a:spLocks noGrp="1" noChangeArrowheads="1"/>
          </p:cNvSpPr>
          <p:nvPr>
            <p:ph type="body" idx="1"/>
          </p:nvPr>
        </p:nvSpPr>
        <p:spPr bwMode="auto">
          <a:xfrm>
            <a:off x="914400" y="990600"/>
            <a:ext cx="8001000" cy="541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8" name="Rectangle 4"/>
          <p:cNvSpPr>
            <a:spLocks noGrp="1" noChangeArrowheads="1"/>
          </p:cNvSpPr>
          <p:nvPr>
            <p:ph type="dt" sz="half" idx="2"/>
          </p:nvPr>
        </p:nvSpPr>
        <p:spPr bwMode="auto">
          <a:xfrm>
            <a:off x="0"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cs typeface="+mn-cs"/>
              </a:defRPr>
            </a:lvl1pPr>
          </a:lstStyle>
          <a:p>
            <a:pPr>
              <a:defRPr/>
            </a:pPr>
            <a:endParaRPr lang="en-AU"/>
          </a:p>
        </p:txBody>
      </p:sp>
      <p:sp>
        <p:nvSpPr>
          <p:cNvPr id="1029" name="Rectangle 5"/>
          <p:cNvSpPr>
            <a:spLocks noGrp="1" noChangeArrowheads="1"/>
          </p:cNvSpPr>
          <p:nvPr>
            <p:ph type="ftr" sz="quarter" idx="3"/>
          </p:nvPr>
        </p:nvSpPr>
        <p:spPr bwMode="auto">
          <a:xfrm>
            <a:off x="3124200" y="6553200"/>
            <a:ext cx="28956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cs typeface="+mn-cs"/>
              </a:defRPr>
            </a:lvl1pPr>
          </a:lstStyle>
          <a:p>
            <a:pPr>
              <a:defRPr/>
            </a:pPr>
            <a:endParaRPr lang="en-AU"/>
          </a:p>
        </p:txBody>
      </p:sp>
      <p:sp>
        <p:nvSpPr>
          <p:cNvPr id="1030" name="Rectangle 6"/>
          <p:cNvSpPr>
            <a:spLocks noGrp="1" noChangeArrowheads="1"/>
          </p:cNvSpPr>
          <p:nvPr>
            <p:ph type="sldNum" sz="quarter" idx="4"/>
          </p:nvPr>
        </p:nvSpPr>
        <p:spPr bwMode="auto">
          <a:xfrm>
            <a:off x="7239000" y="6553200"/>
            <a:ext cx="1905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cs typeface="+mn-cs"/>
              </a:defRPr>
            </a:lvl1pPr>
          </a:lstStyle>
          <a:p>
            <a:pPr>
              <a:defRPr/>
            </a:pPr>
            <a:fld id="{BF775A63-5301-4A49-ACF9-744932AAEEF6}" type="slidenum">
              <a:rPr lang="en-AU"/>
              <a:pPr>
                <a:defRPr/>
              </a:pPr>
              <a:t>‹#›</a:t>
            </a:fld>
            <a:endParaRPr lang="en-AU"/>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Impact" pitchFamily="34" charset="0"/>
        </a:defRPr>
      </a:lvl2pPr>
      <a:lvl3pPr algn="l" rtl="0" eaLnBrk="0" fontAlgn="base" hangingPunct="0">
        <a:spcBef>
          <a:spcPct val="0"/>
        </a:spcBef>
        <a:spcAft>
          <a:spcPct val="0"/>
        </a:spcAft>
        <a:defRPr sz="4000">
          <a:solidFill>
            <a:schemeClr val="tx2"/>
          </a:solidFill>
          <a:latin typeface="Impact" pitchFamily="34" charset="0"/>
        </a:defRPr>
      </a:lvl3pPr>
      <a:lvl4pPr algn="l" rtl="0" eaLnBrk="0" fontAlgn="base" hangingPunct="0">
        <a:spcBef>
          <a:spcPct val="0"/>
        </a:spcBef>
        <a:spcAft>
          <a:spcPct val="0"/>
        </a:spcAft>
        <a:defRPr sz="4000">
          <a:solidFill>
            <a:schemeClr val="tx2"/>
          </a:solidFill>
          <a:latin typeface="Impact" pitchFamily="34" charset="0"/>
        </a:defRPr>
      </a:lvl4pPr>
      <a:lvl5pPr algn="l" rtl="0" eaLnBrk="0" fontAlgn="base" hangingPunct="0">
        <a:spcBef>
          <a:spcPct val="0"/>
        </a:spcBef>
        <a:spcAft>
          <a:spcPct val="0"/>
        </a:spcAft>
        <a:defRPr sz="4000">
          <a:solidFill>
            <a:schemeClr val="tx2"/>
          </a:solidFill>
          <a:latin typeface="Impact" pitchFamily="34" charset="0"/>
        </a:defRPr>
      </a:lvl5pPr>
      <a:lvl6pPr marL="457200" algn="l" rtl="0" eaLnBrk="1" fontAlgn="base" hangingPunct="1">
        <a:spcBef>
          <a:spcPct val="0"/>
        </a:spcBef>
        <a:spcAft>
          <a:spcPct val="0"/>
        </a:spcAft>
        <a:defRPr sz="4000">
          <a:solidFill>
            <a:schemeClr val="tx2"/>
          </a:solidFill>
          <a:latin typeface="Impact" pitchFamily="34" charset="0"/>
        </a:defRPr>
      </a:lvl6pPr>
      <a:lvl7pPr marL="914400" algn="l" rtl="0" eaLnBrk="1" fontAlgn="base" hangingPunct="1">
        <a:spcBef>
          <a:spcPct val="0"/>
        </a:spcBef>
        <a:spcAft>
          <a:spcPct val="0"/>
        </a:spcAft>
        <a:defRPr sz="4000">
          <a:solidFill>
            <a:schemeClr val="tx2"/>
          </a:solidFill>
          <a:latin typeface="Impact" pitchFamily="34" charset="0"/>
        </a:defRPr>
      </a:lvl7pPr>
      <a:lvl8pPr marL="1371600" algn="l" rtl="0" eaLnBrk="1" fontAlgn="base" hangingPunct="1">
        <a:spcBef>
          <a:spcPct val="0"/>
        </a:spcBef>
        <a:spcAft>
          <a:spcPct val="0"/>
        </a:spcAft>
        <a:defRPr sz="4000">
          <a:solidFill>
            <a:schemeClr val="tx2"/>
          </a:solidFill>
          <a:latin typeface="Impact" pitchFamily="34" charset="0"/>
        </a:defRPr>
      </a:lvl8pPr>
      <a:lvl9pPr marL="1828800" algn="l" rtl="0" eaLnBrk="1" fontAlgn="base" hangingPunct="1">
        <a:spcBef>
          <a:spcPct val="0"/>
        </a:spcBef>
        <a:spcAft>
          <a:spcPct val="0"/>
        </a:spcAft>
        <a:defRPr sz="4000">
          <a:solidFill>
            <a:schemeClr val="tx2"/>
          </a:solidFill>
          <a:latin typeface="Impact" pitchFamily="34" charset="0"/>
        </a:defRPr>
      </a:lvl9pPr>
    </p:titleStyle>
    <p:bodyStyle>
      <a:lvl1pPr marL="342900" indent="-342900" algn="l" rtl="0" eaLnBrk="0" fontAlgn="base" hangingPunct="0">
        <a:spcBef>
          <a:spcPct val="20000"/>
        </a:spcBef>
        <a:spcAft>
          <a:spcPct val="0"/>
        </a:spcAft>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har char="»"/>
        <a:defRPr sz="2000" b="1">
          <a:solidFill>
            <a:schemeClr val="tx1"/>
          </a:solidFill>
          <a:latin typeface="+mn-lt"/>
        </a:defRPr>
      </a:lvl5pPr>
      <a:lvl6pPr marL="2514600" indent="-228600" algn="l" rtl="0" eaLnBrk="1" fontAlgn="base" hangingPunct="1">
        <a:spcBef>
          <a:spcPct val="20000"/>
        </a:spcBef>
        <a:spcAft>
          <a:spcPct val="0"/>
        </a:spcAft>
        <a:buChar char="»"/>
        <a:defRPr sz="2000" b="1">
          <a:solidFill>
            <a:schemeClr val="tx1"/>
          </a:solidFill>
          <a:latin typeface="+mn-lt"/>
        </a:defRPr>
      </a:lvl6pPr>
      <a:lvl7pPr marL="2971800" indent="-228600" algn="l" rtl="0" eaLnBrk="1" fontAlgn="base" hangingPunct="1">
        <a:spcBef>
          <a:spcPct val="20000"/>
        </a:spcBef>
        <a:spcAft>
          <a:spcPct val="0"/>
        </a:spcAft>
        <a:buChar char="»"/>
        <a:defRPr sz="2000" b="1">
          <a:solidFill>
            <a:schemeClr val="tx1"/>
          </a:solidFill>
          <a:latin typeface="+mn-lt"/>
        </a:defRPr>
      </a:lvl7pPr>
      <a:lvl8pPr marL="3429000" indent="-228600" algn="l" rtl="0" eaLnBrk="1" fontAlgn="base" hangingPunct="1">
        <a:spcBef>
          <a:spcPct val="20000"/>
        </a:spcBef>
        <a:spcAft>
          <a:spcPct val="0"/>
        </a:spcAft>
        <a:buChar char="»"/>
        <a:defRPr sz="2000" b="1">
          <a:solidFill>
            <a:schemeClr val="tx1"/>
          </a:solidFill>
          <a:latin typeface="+mn-lt"/>
        </a:defRPr>
      </a:lvl8pPr>
      <a:lvl9pPr marL="3886200" indent="-228600" algn="l" rtl="0" eaLnBrk="1" fontAlgn="base" hangingPunct="1">
        <a:spcBef>
          <a:spcPct val="20000"/>
        </a:spcBef>
        <a:spcAft>
          <a:spcPct val="0"/>
        </a:spcAft>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wmf"/><Relationship Id="rId7" Type="http://schemas.openxmlformats.org/officeDocument/2006/relationships/image" Target="../media/image8.wmf"/><Relationship Id="rId2" Type="http://schemas.openxmlformats.org/officeDocument/2006/relationships/image" Target="../media/image3.wmf"/><Relationship Id="rId1" Type="http://schemas.openxmlformats.org/officeDocument/2006/relationships/slideLayout" Target="../slideLayouts/slideLayout1.xml"/><Relationship Id="rId6" Type="http://schemas.openxmlformats.org/officeDocument/2006/relationships/image" Target="../media/image7.wmf"/><Relationship Id="rId5" Type="http://schemas.openxmlformats.org/officeDocument/2006/relationships/image" Target="../media/image6.png"/><Relationship Id="rId4" Type="http://schemas.openxmlformats.org/officeDocument/2006/relationships/image" Target="../media/image5.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who.int/topics/obesity/e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video.cnbc.com/gallery/?video=124186657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87450" y="1989138"/>
            <a:ext cx="6662738" cy="2087562"/>
          </a:xfrm>
        </p:spPr>
        <p:txBody>
          <a:bodyPr/>
          <a:lstStyle/>
          <a:p>
            <a:pPr algn="ctr" eaLnBrk="1" hangingPunct="1">
              <a:defRPr/>
            </a:pPr>
            <a:r>
              <a:rPr lang="en-AU" sz="4000" b="1" dirty="0" smtClean="0">
                <a:solidFill>
                  <a:schemeClr val="tx1"/>
                </a:solidFill>
                <a:effectLst>
                  <a:outerShdw blurRad="38100" dist="38100" dir="2700000" algn="tl">
                    <a:srgbClr val="FFFFFF"/>
                  </a:outerShdw>
                </a:effectLst>
                <a:latin typeface="A.C.M.E. Explosive" pitchFamily="34" charset="0"/>
              </a:rPr>
              <a:t>A.I.S.  Middle School</a:t>
            </a:r>
            <a:r>
              <a:rPr lang="en-AU" sz="4000" dirty="0" smtClean="0">
                <a:latin typeface="A.C.M.E. Explosive" pitchFamily="34" charset="0"/>
              </a:rPr>
              <a:t> </a:t>
            </a:r>
            <a:br>
              <a:rPr lang="en-AU" sz="4000" dirty="0" smtClean="0">
                <a:latin typeface="A.C.M.E. Explosive" pitchFamily="34" charset="0"/>
              </a:rPr>
            </a:br>
            <a:r>
              <a:rPr lang="en-AU" b="1" dirty="0" smtClean="0">
                <a:solidFill>
                  <a:schemeClr val="tx1"/>
                </a:solidFill>
                <a:effectLst>
                  <a:outerShdw blurRad="38100" dist="38100" dir="2700000" algn="tl">
                    <a:srgbClr val="FFFFFF"/>
                  </a:outerShdw>
                </a:effectLst>
                <a:latin typeface="A.C.M.E. Explosive" pitchFamily="34" charset="0"/>
              </a:rPr>
              <a:t>6/7 Health Education</a:t>
            </a:r>
          </a:p>
        </p:txBody>
      </p:sp>
      <p:grpSp>
        <p:nvGrpSpPr>
          <p:cNvPr id="13315" name="Group 4"/>
          <p:cNvGrpSpPr>
            <a:grpSpLocks/>
          </p:cNvGrpSpPr>
          <p:nvPr/>
        </p:nvGrpSpPr>
        <p:grpSpPr bwMode="auto">
          <a:xfrm>
            <a:off x="466725" y="188913"/>
            <a:ext cx="8137525" cy="1155700"/>
            <a:chOff x="249" y="3365"/>
            <a:chExt cx="5126" cy="728"/>
          </a:xfrm>
        </p:grpSpPr>
        <p:pic>
          <p:nvPicPr>
            <p:cNvPr id="13318" name="Picture 5" descr="j0135687"/>
            <p:cNvPicPr>
              <a:picLocks noChangeAspect="1" noChangeArrowheads="1"/>
            </p:cNvPicPr>
            <p:nvPr/>
          </p:nvPicPr>
          <p:blipFill>
            <a:blip r:embed="rId2" cstate="print"/>
            <a:srcRect/>
            <a:stretch>
              <a:fillRect/>
            </a:stretch>
          </p:blipFill>
          <p:spPr bwMode="auto">
            <a:xfrm>
              <a:off x="1111" y="3430"/>
              <a:ext cx="583" cy="650"/>
            </a:xfrm>
            <a:prstGeom prst="rect">
              <a:avLst/>
            </a:prstGeom>
            <a:noFill/>
            <a:ln w="9525">
              <a:noFill/>
              <a:miter lim="800000"/>
              <a:headEnd/>
              <a:tailEnd/>
            </a:ln>
          </p:spPr>
        </p:pic>
        <p:pic>
          <p:nvPicPr>
            <p:cNvPr id="13319" name="Picture 6" descr="j0158601"/>
            <p:cNvPicPr>
              <a:picLocks noChangeAspect="1" noChangeArrowheads="1"/>
            </p:cNvPicPr>
            <p:nvPr/>
          </p:nvPicPr>
          <p:blipFill>
            <a:blip r:embed="rId3" cstate="print"/>
            <a:srcRect/>
            <a:stretch>
              <a:fillRect/>
            </a:stretch>
          </p:blipFill>
          <p:spPr bwMode="auto">
            <a:xfrm>
              <a:off x="1882" y="3475"/>
              <a:ext cx="462" cy="618"/>
            </a:xfrm>
            <a:prstGeom prst="rect">
              <a:avLst/>
            </a:prstGeom>
            <a:noFill/>
            <a:ln w="9525">
              <a:noFill/>
              <a:miter lim="800000"/>
              <a:headEnd/>
              <a:tailEnd/>
            </a:ln>
          </p:spPr>
        </p:pic>
        <p:pic>
          <p:nvPicPr>
            <p:cNvPr id="13320" name="Picture 7" descr="bd10415_"/>
            <p:cNvPicPr>
              <a:picLocks noChangeAspect="1" noChangeArrowheads="1"/>
            </p:cNvPicPr>
            <p:nvPr/>
          </p:nvPicPr>
          <p:blipFill>
            <a:blip r:embed="rId4" cstate="print"/>
            <a:srcRect/>
            <a:stretch>
              <a:fillRect/>
            </a:stretch>
          </p:blipFill>
          <p:spPr bwMode="auto">
            <a:xfrm>
              <a:off x="2517" y="3532"/>
              <a:ext cx="635" cy="502"/>
            </a:xfrm>
            <a:prstGeom prst="rect">
              <a:avLst/>
            </a:prstGeom>
            <a:noFill/>
            <a:ln w="9525">
              <a:noFill/>
              <a:miter lim="800000"/>
              <a:headEnd/>
              <a:tailEnd/>
            </a:ln>
          </p:spPr>
        </p:pic>
        <p:pic>
          <p:nvPicPr>
            <p:cNvPr id="13321" name="Picture 8" descr="j0158601"/>
            <p:cNvPicPr>
              <a:picLocks noChangeAspect="1" noChangeArrowheads="1"/>
            </p:cNvPicPr>
            <p:nvPr/>
          </p:nvPicPr>
          <p:blipFill>
            <a:blip r:embed="rId3" cstate="print"/>
            <a:srcRect/>
            <a:stretch>
              <a:fillRect/>
            </a:stretch>
          </p:blipFill>
          <p:spPr bwMode="auto">
            <a:xfrm>
              <a:off x="3280" y="3475"/>
              <a:ext cx="462" cy="618"/>
            </a:xfrm>
            <a:prstGeom prst="rect">
              <a:avLst/>
            </a:prstGeom>
            <a:noFill/>
            <a:ln w="9525">
              <a:noFill/>
              <a:miter lim="800000"/>
              <a:headEnd/>
              <a:tailEnd/>
            </a:ln>
          </p:spPr>
        </p:pic>
        <p:pic>
          <p:nvPicPr>
            <p:cNvPr id="13322" name="Picture 9" descr="j0135687"/>
            <p:cNvPicPr>
              <a:picLocks noChangeAspect="1" noChangeArrowheads="1"/>
            </p:cNvPicPr>
            <p:nvPr/>
          </p:nvPicPr>
          <p:blipFill>
            <a:blip r:embed="rId2" cstate="print"/>
            <a:srcRect/>
            <a:stretch>
              <a:fillRect/>
            </a:stretch>
          </p:blipFill>
          <p:spPr bwMode="auto">
            <a:xfrm>
              <a:off x="3885" y="3430"/>
              <a:ext cx="583" cy="650"/>
            </a:xfrm>
            <a:prstGeom prst="rect">
              <a:avLst/>
            </a:prstGeom>
            <a:noFill/>
            <a:ln w="9525">
              <a:noFill/>
              <a:miter lim="800000"/>
              <a:headEnd/>
              <a:tailEnd/>
            </a:ln>
          </p:spPr>
        </p:pic>
        <p:pic>
          <p:nvPicPr>
            <p:cNvPr id="13323" name="Picture 10"/>
            <p:cNvPicPr>
              <a:picLocks noChangeAspect="1" noChangeArrowheads="1"/>
            </p:cNvPicPr>
            <p:nvPr/>
          </p:nvPicPr>
          <p:blipFill>
            <a:blip r:embed="rId5" cstate="print"/>
            <a:srcRect/>
            <a:stretch>
              <a:fillRect/>
            </a:stretch>
          </p:blipFill>
          <p:spPr bwMode="auto">
            <a:xfrm>
              <a:off x="4597" y="3365"/>
              <a:ext cx="778" cy="700"/>
            </a:xfrm>
            <a:prstGeom prst="rect">
              <a:avLst/>
            </a:prstGeom>
            <a:noFill/>
            <a:ln w="9525">
              <a:noFill/>
              <a:miter lim="800000"/>
              <a:headEnd/>
              <a:tailEnd/>
            </a:ln>
          </p:spPr>
        </p:pic>
        <p:pic>
          <p:nvPicPr>
            <p:cNvPr id="13324" name="Picture 11"/>
            <p:cNvPicPr>
              <a:picLocks noChangeAspect="1" noChangeArrowheads="1"/>
            </p:cNvPicPr>
            <p:nvPr/>
          </p:nvPicPr>
          <p:blipFill>
            <a:blip r:embed="rId5" cstate="print"/>
            <a:srcRect/>
            <a:stretch>
              <a:fillRect/>
            </a:stretch>
          </p:blipFill>
          <p:spPr bwMode="auto">
            <a:xfrm>
              <a:off x="249" y="3385"/>
              <a:ext cx="778" cy="700"/>
            </a:xfrm>
            <a:prstGeom prst="rect">
              <a:avLst/>
            </a:prstGeom>
            <a:noFill/>
            <a:ln w="9525">
              <a:noFill/>
              <a:miter lim="800000"/>
              <a:headEnd/>
              <a:tailEnd/>
            </a:ln>
          </p:spPr>
        </p:pic>
      </p:grpSp>
      <p:pic>
        <p:nvPicPr>
          <p:cNvPr id="13316" name="Picture 13" descr="pe01477_"/>
          <p:cNvPicPr>
            <a:picLocks noChangeAspect="1" noChangeArrowheads="1"/>
          </p:cNvPicPr>
          <p:nvPr/>
        </p:nvPicPr>
        <p:blipFill>
          <a:blip r:embed="rId6" cstate="print"/>
          <a:srcRect/>
          <a:stretch>
            <a:fillRect/>
          </a:stretch>
        </p:blipFill>
        <p:spPr bwMode="auto">
          <a:xfrm>
            <a:off x="250825" y="4941888"/>
            <a:ext cx="2016125" cy="1554162"/>
          </a:xfrm>
          <a:prstGeom prst="rect">
            <a:avLst/>
          </a:prstGeom>
          <a:noFill/>
          <a:ln w="9525">
            <a:noFill/>
            <a:miter lim="800000"/>
            <a:headEnd/>
            <a:tailEnd/>
          </a:ln>
        </p:spPr>
      </p:pic>
      <p:pic>
        <p:nvPicPr>
          <p:cNvPr id="13317" name="Picture 14" descr="pe01616_"/>
          <p:cNvPicPr>
            <a:picLocks noChangeAspect="1" noChangeArrowheads="1"/>
          </p:cNvPicPr>
          <p:nvPr/>
        </p:nvPicPr>
        <p:blipFill>
          <a:blip r:embed="rId7" cstate="print"/>
          <a:srcRect/>
          <a:stretch>
            <a:fillRect/>
          </a:stretch>
        </p:blipFill>
        <p:spPr bwMode="auto">
          <a:xfrm>
            <a:off x="6877050" y="4724400"/>
            <a:ext cx="1979613" cy="1857375"/>
          </a:xfrm>
          <a:prstGeom prst="rect">
            <a:avLst/>
          </a:prstGeom>
          <a:noFill/>
          <a:ln w="9525">
            <a:noFill/>
            <a:miter lim="800000"/>
            <a:headEnd/>
            <a:tailEnd/>
          </a:ln>
        </p:spPr>
      </p:pic>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C72AA"/>
                </a:solidFill>
              </a:rPr>
              <a:t>Quiz Questions</a:t>
            </a:r>
            <a:endParaRPr lang="en-AU" dirty="0">
              <a:solidFill>
                <a:srgbClr val="0C72AA"/>
              </a:solidFill>
            </a:endParaRPr>
          </a:p>
        </p:txBody>
      </p:sp>
      <p:sp>
        <p:nvSpPr>
          <p:cNvPr id="3" name="Content Placeholder 2"/>
          <p:cNvSpPr>
            <a:spLocks noGrp="1"/>
          </p:cNvSpPr>
          <p:nvPr>
            <p:ph idx="1"/>
          </p:nvPr>
        </p:nvSpPr>
        <p:spPr>
          <a:xfrm>
            <a:off x="827584" y="1124744"/>
            <a:ext cx="8001000" cy="4392488"/>
          </a:xfrm>
        </p:spPr>
        <p:txBody>
          <a:bodyPr/>
          <a:lstStyle/>
          <a:p>
            <a:r>
              <a:rPr lang="en-AU" dirty="0" smtClean="0"/>
              <a:t>You will be pairing up with someone who chose the same body system as you for the brochure task.</a:t>
            </a:r>
          </a:p>
          <a:p>
            <a:endParaRPr lang="en-AU" dirty="0" smtClean="0"/>
          </a:p>
          <a:p>
            <a:r>
              <a:rPr lang="en-AU" dirty="0" smtClean="0"/>
              <a:t>You and your partner will then write 10 (or more) quiz questions about your chosen body system........</a:t>
            </a:r>
            <a:r>
              <a:rPr lang="en-AU" sz="2400" dirty="0" smtClean="0">
                <a:solidFill>
                  <a:srgbClr val="0C72AA"/>
                </a:solidFill>
              </a:rPr>
              <a:t>you must also include the answers</a:t>
            </a:r>
            <a:endParaRPr lang="en-AU" dirty="0" smtClean="0"/>
          </a:p>
          <a:p>
            <a:endParaRPr lang="en-AU"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C72AA"/>
                </a:solidFill>
              </a:rPr>
              <a:t>Quiz Questions</a:t>
            </a:r>
            <a:endParaRPr lang="en-AU" dirty="0">
              <a:solidFill>
                <a:srgbClr val="0C72AA"/>
              </a:solidFill>
            </a:endParaRPr>
          </a:p>
        </p:txBody>
      </p:sp>
      <p:sp>
        <p:nvSpPr>
          <p:cNvPr id="3" name="Content Placeholder 2"/>
          <p:cNvSpPr>
            <a:spLocks noGrp="1"/>
          </p:cNvSpPr>
          <p:nvPr>
            <p:ph idx="1"/>
          </p:nvPr>
        </p:nvSpPr>
        <p:spPr>
          <a:xfrm>
            <a:off x="827584" y="764704"/>
            <a:ext cx="8001000" cy="5867400"/>
          </a:xfrm>
        </p:spPr>
        <p:txBody>
          <a:bodyPr/>
          <a:lstStyle/>
          <a:p>
            <a:endParaRPr lang="en-AU" dirty="0" smtClean="0"/>
          </a:p>
          <a:p>
            <a:r>
              <a:rPr lang="en-AU" dirty="0" smtClean="0"/>
              <a:t>The next slides, based on the </a:t>
            </a:r>
            <a:r>
              <a:rPr lang="en-AU" b="0" i="1" u="sng" dirty="0" smtClean="0"/>
              <a:t>muscular system</a:t>
            </a:r>
            <a:r>
              <a:rPr lang="en-AU" dirty="0" smtClean="0"/>
              <a:t>, will give you some examples of types of quiz questions.</a:t>
            </a:r>
          </a:p>
          <a:p>
            <a:endParaRPr lang="en-AU" dirty="0" smtClean="0"/>
          </a:p>
          <a:p>
            <a:r>
              <a:rPr lang="en-AU" sz="2400" dirty="0" smtClean="0">
                <a:solidFill>
                  <a:srgbClr val="0C72AA"/>
                </a:solidFill>
              </a:rPr>
              <a:t>**try and make your questions challenging........we may use your questions in a class v class quiz challenge next week!</a:t>
            </a:r>
            <a:endParaRPr lang="en-AU" sz="2400" dirty="0">
              <a:solidFill>
                <a:srgbClr val="0C72AA"/>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899592" y="980728"/>
            <a:ext cx="7787208" cy="5688632"/>
          </a:xfrm>
        </p:spPr>
        <p:txBody>
          <a:bodyPr>
            <a:normAutofit fontScale="85000" lnSpcReduction="20000"/>
          </a:bodyPr>
          <a:lstStyle/>
          <a:p>
            <a:pPr>
              <a:buNone/>
            </a:pPr>
            <a:r>
              <a:rPr lang="en-AU" b="1" u="sng" dirty="0" smtClean="0">
                <a:solidFill>
                  <a:srgbClr val="0C72AA"/>
                </a:solidFill>
              </a:rPr>
              <a:t>Multiple Choice</a:t>
            </a:r>
            <a:endParaRPr lang="en-AU" u="sng" dirty="0" smtClean="0">
              <a:solidFill>
                <a:srgbClr val="0C72AA"/>
              </a:solidFill>
            </a:endParaRPr>
          </a:p>
          <a:p>
            <a:pPr>
              <a:buNone/>
            </a:pPr>
            <a:r>
              <a:rPr lang="en-AU" i="1" dirty="0" smtClean="0">
                <a:solidFill>
                  <a:srgbClr val="0C72AA"/>
                </a:solidFill>
              </a:rPr>
              <a:t>Choose the most correct answer.</a:t>
            </a:r>
            <a:endParaRPr lang="en-AU" dirty="0" smtClean="0">
              <a:solidFill>
                <a:srgbClr val="0C72AA"/>
              </a:solidFill>
            </a:endParaRPr>
          </a:p>
          <a:p>
            <a:endParaRPr lang="en-AU" dirty="0" smtClean="0"/>
          </a:p>
          <a:p>
            <a:r>
              <a:rPr lang="en-AU" dirty="0" smtClean="0"/>
              <a:t>1. How many muscles do you have in your body?</a:t>
            </a:r>
          </a:p>
          <a:p>
            <a:r>
              <a:rPr lang="en-AU" dirty="0" smtClean="0"/>
              <a:t>A. 2</a:t>
            </a:r>
            <a:br>
              <a:rPr lang="en-AU" dirty="0" smtClean="0"/>
            </a:br>
            <a:r>
              <a:rPr lang="en-AU" dirty="0" smtClean="0"/>
              <a:t>B. 20</a:t>
            </a:r>
            <a:br>
              <a:rPr lang="en-AU" dirty="0" smtClean="0"/>
            </a:br>
            <a:r>
              <a:rPr lang="en-AU" dirty="0" smtClean="0"/>
              <a:t>C. 640</a:t>
            </a:r>
            <a:br>
              <a:rPr lang="en-AU" dirty="0" smtClean="0"/>
            </a:br>
            <a:r>
              <a:rPr lang="en-AU" dirty="0" smtClean="0"/>
              <a:t>D. 1,000</a:t>
            </a:r>
          </a:p>
          <a:p>
            <a:endParaRPr lang="en-AU" dirty="0" smtClean="0"/>
          </a:p>
          <a:p>
            <a:r>
              <a:rPr lang="en-AU" dirty="0" smtClean="0"/>
              <a:t>2. What is the biggest muscle in your body?</a:t>
            </a:r>
          </a:p>
          <a:p>
            <a:r>
              <a:rPr lang="en-AU" dirty="0" smtClean="0"/>
              <a:t>A. Gluteus </a:t>
            </a:r>
            <a:r>
              <a:rPr lang="en-AU" dirty="0" err="1" smtClean="0"/>
              <a:t>Maximus</a:t>
            </a:r>
            <a:r>
              <a:rPr lang="en-AU" dirty="0" smtClean="0"/>
              <a:t/>
            </a:r>
            <a:br>
              <a:rPr lang="en-AU" dirty="0" smtClean="0"/>
            </a:br>
            <a:r>
              <a:rPr lang="en-AU" dirty="0" smtClean="0"/>
              <a:t>B. The floor</a:t>
            </a:r>
            <a:br>
              <a:rPr lang="en-AU" dirty="0" smtClean="0"/>
            </a:br>
            <a:r>
              <a:rPr lang="en-AU" dirty="0" smtClean="0"/>
              <a:t>C. Rectus </a:t>
            </a:r>
            <a:r>
              <a:rPr lang="en-AU" dirty="0" err="1" smtClean="0"/>
              <a:t>Abdominus</a:t>
            </a:r>
            <a:r>
              <a:rPr lang="en-AU" dirty="0" smtClean="0"/>
              <a:t/>
            </a:r>
            <a:br>
              <a:rPr lang="en-AU" dirty="0" smtClean="0"/>
            </a:br>
            <a:r>
              <a:rPr lang="en-AU" dirty="0" smtClean="0"/>
              <a:t>D. Your finger</a:t>
            </a:r>
          </a:p>
          <a:p>
            <a:endParaRPr lang="en-AU" dirty="0"/>
          </a:p>
        </p:txBody>
      </p:sp>
      <p:sp>
        <p:nvSpPr>
          <p:cNvPr id="3" name="Oval 2"/>
          <p:cNvSpPr/>
          <p:nvPr/>
        </p:nvSpPr>
        <p:spPr bwMode="auto">
          <a:xfrm>
            <a:off x="1187624" y="3573016"/>
            <a:ext cx="1368152" cy="432048"/>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smtClean="0">
              <a:ln>
                <a:noFill/>
              </a:ln>
              <a:noFill/>
              <a:effectLst/>
              <a:latin typeface="Arial" charset="0"/>
            </a:endParaRPr>
          </a:p>
        </p:txBody>
      </p:sp>
      <p:sp>
        <p:nvSpPr>
          <p:cNvPr id="4" name="Oval 3"/>
          <p:cNvSpPr/>
          <p:nvPr/>
        </p:nvSpPr>
        <p:spPr bwMode="auto">
          <a:xfrm>
            <a:off x="1187624" y="5085184"/>
            <a:ext cx="3600400" cy="576064"/>
          </a:xfrm>
          <a:prstGeom prst="ellipse">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800" b="0" i="0" u="none" strike="noStrike" cap="none" normalizeH="0" baseline="0" dirty="0" smtClean="0">
              <a:ln>
                <a:noFill/>
              </a:ln>
              <a:no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6" end="6"/>
                                            </p:txEl>
                                          </p:spTgt>
                                        </p:tgtEl>
                                        <p:attrNameLst>
                                          <p:attrName>style.visibility</p:attrName>
                                        </p:attrNameLst>
                                      </p:cBhvr>
                                      <p:to>
                                        <p:strVal val="visible"/>
                                      </p:to>
                                    </p:set>
                                    <p:animEffect transition="in" filter="blinds(horizontal)">
                                      <p:cBhvr>
                                        <p:cTn id="12" dur="500"/>
                                        <p:tgtEl>
                                          <p:spTgt spid="6">
                                            <p:txEl>
                                              <p:pRg st="6" end="6"/>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6">
                                            <p:txEl>
                                              <p:pRg st="7" end="7"/>
                                            </p:txEl>
                                          </p:spTgt>
                                        </p:tgtEl>
                                        <p:attrNameLst>
                                          <p:attrName>style.visibility</p:attrName>
                                        </p:attrNameLst>
                                      </p:cBhvr>
                                      <p:to>
                                        <p:strVal val="visible"/>
                                      </p:to>
                                    </p:set>
                                    <p:animEffect transition="in" filter="blinds(horizontal)">
                                      <p:cBhvr>
                                        <p:cTn id="15" dur="500"/>
                                        <p:tgtEl>
                                          <p:spTgt spid="6">
                                            <p:txEl>
                                              <p:pRg st="7" end="7"/>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linds(horizontal)">
                                      <p:cBhvr>
                                        <p:cTn id="2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99592" y="908720"/>
            <a:ext cx="7787208" cy="5217443"/>
          </a:xfrm>
        </p:spPr>
        <p:txBody>
          <a:bodyPr/>
          <a:lstStyle/>
          <a:p>
            <a:pPr>
              <a:buNone/>
            </a:pPr>
            <a:r>
              <a:rPr lang="en-US" b="1" u="sng" dirty="0">
                <a:solidFill>
                  <a:srgbClr val="0C72AA"/>
                </a:solidFill>
              </a:rPr>
              <a:t>True/False</a:t>
            </a:r>
            <a:endParaRPr lang="en-AU" u="sng" dirty="0">
              <a:solidFill>
                <a:srgbClr val="0C72AA"/>
              </a:solidFill>
            </a:endParaRPr>
          </a:p>
          <a:p>
            <a:pPr>
              <a:buNone/>
            </a:pPr>
            <a:r>
              <a:rPr lang="en-US" i="1" dirty="0">
                <a:solidFill>
                  <a:srgbClr val="0C72AA"/>
                </a:solidFill>
              </a:rPr>
              <a:t>Indicate whether the sentence or statement is true or false.</a:t>
            </a:r>
            <a:endParaRPr lang="en-AU" dirty="0">
              <a:solidFill>
                <a:srgbClr val="0C72AA"/>
              </a:solidFill>
            </a:endParaRPr>
          </a:p>
          <a:p>
            <a:endParaRPr lang="en-AU" dirty="0"/>
          </a:p>
          <a:p>
            <a:r>
              <a:rPr lang="en-US" dirty="0" smtClean="0"/>
              <a:t>____</a:t>
            </a:r>
            <a:r>
              <a:rPr lang="en-US" dirty="0"/>
              <a:t>	1.	A strain is an injury to the muscle and/or ligament.</a:t>
            </a:r>
            <a:endParaRPr lang="en-AU" dirty="0"/>
          </a:p>
          <a:p>
            <a:r>
              <a:rPr lang="en-US" dirty="0" smtClean="0"/>
              <a:t>__</a:t>
            </a:r>
            <a:r>
              <a:rPr lang="en-US" dirty="0" smtClean="0">
                <a:solidFill>
                  <a:srgbClr val="FF0000"/>
                </a:solidFill>
              </a:rPr>
              <a:t> </a:t>
            </a:r>
            <a:r>
              <a:rPr lang="en-US" dirty="0" smtClean="0"/>
              <a:t>__	2.	Muscles are involved in moving the body.</a:t>
            </a:r>
            <a:endParaRPr lang="en-AU" dirty="0" smtClean="0"/>
          </a:p>
          <a:p>
            <a:endParaRPr lang="en-AU" dirty="0"/>
          </a:p>
        </p:txBody>
      </p:sp>
      <p:sp>
        <p:nvSpPr>
          <p:cNvPr id="4" name="TextBox 3"/>
          <p:cNvSpPr txBox="1"/>
          <p:nvPr/>
        </p:nvSpPr>
        <p:spPr>
          <a:xfrm>
            <a:off x="1547664" y="2996952"/>
            <a:ext cx="648072" cy="769441"/>
          </a:xfrm>
          <a:prstGeom prst="rect">
            <a:avLst/>
          </a:prstGeom>
          <a:noFill/>
        </p:spPr>
        <p:txBody>
          <a:bodyPr wrap="square" rtlCol="0">
            <a:spAutoFit/>
          </a:bodyPr>
          <a:lstStyle/>
          <a:p>
            <a:r>
              <a:rPr lang="en-AU" sz="4400" b="1" dirty="0" smtClean="0">
                <a:solidFill>
                  <a:srgbClr val="FF0000"/>
                </a:solidFill>
              </a:rPr>
              <a:t>T</a:t>
            </a:r>
            <a:endParaRPr lang="en-AU" sz="4400" b="1" dirty="0">
              <a:solidFill>
                <a:srgbClr val="FF0000"/>
              </a:solidFill>
            </a:endParaRPr>
          </a:p>
        </p:txBody>
      </p:sp>
      <p:sp>
        <p:nvSpPr>
          <p:cNvPr id="5" name="TextBox 4"/>
          <p:cNvSpPr txBox="1"/>
          <p:nvPr/>
        </p:nvSpPr>
        <p:spPr>
          <a:xfrm>
            <a:off x="1547664" y="4077072"/>
            <a:ext cx="648072" cy="769441"/>
          </a:xfrm>
          <a:prstGeom prst="rect">
            <a:avLst/>
          </a:prstGeom>
          <a:noFill/>
        </p:spPr>
        <p:txBody>
          <a:bodyPr wrap="square" rtlCol="0">
            <a:spAutoFit/>
          </a:bodyPr>
          <a:lstStyle/>
          <a:p>
            <a:r>
              <a:rPr lang="en-AU" sz="4400" b="1" dirty="0" smtClean="0">
                <a:solidFill>
                  <a:srgbClr val="FF0000"/>
                </a:solidFill>
              </a:rPr>
              <a:t>T</a:t>
            </a:r>
            <a:endParaRPr lang="en-AU" sz="44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With your partner, write your quiz questions:</a:t>
            </a:r>
          </a:p>
          <a:p>
            <a:pPr lvl="2"/>
            <a:r>
              <a:rPr lang="en-AU" dirty="0" smtClean="0"/>
              <a:t>On a blank piece of paper</a:t>
            </a:r>
          </a:p>
          <a:p>
            <a:pPr lvl="2"/>
            <a:r>
              <a:rPr lang="en-AU" smtClean="0"/>
              <a:t>Write your system at the top of the page</a:t>
            </a:r>
          </a:p>
          <a:p>
            <a:pPr lvl="2"/>
            <a:r>
              <a:rPr lang="en-AU" smtClean="0"/>
              <a:t>Include </a:t>
            </a:r>
            <a:r>
              <a:rPr lang="en-AU" dirty="0" smtClean="0"/>
              <a:t>the answers to each question</a:t>
            </a:r>
          </a:p>
          <a:p>
            <a:pPr lvl="2"/>
            <a:r>
              <a:rPr lang="en-AU" dirty="0" smtClean="0"/>
              <a:t>Write your names on the page</a:t>
            </a:r>
          </a:p>
          <a:p>
            <a:pPr lvl="2"/>
            <a:endParaRPr lang="en-A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chemeClr val="tx1"/>
                </a:solidFill>
              </a:rPr>
              <a:t>Homework </a:t>
            </a:r>
            <a:r>
              <a:rPr lang="en-AU" dirty="0" smtClean="0">
                <a:solidFill>
                  <a:schemeClr val="tx1"/>
                </a:solidFill>
              </a:rPr>
              <a:t>Task</a:t>
            </a:r>
            <a:endParaRPr lang="en-AU" dirty="0">
              <a:solidFill>
                <a:schemeClr val="tx1"/>
              </a:solidFill>
            </a:endParaRPr>
          </a:p>
        </p:txBody>
      </p:sp>
      <p:sp>
        <p:nvSpPr>
          <p:cNvPr id="3" name="Content Placeholder 2"/>
          <p:cNvSpPr>
            <a:spLocks noGrp="1"/>
          </p:cNvSpPr>
          <p:nvPr>
            <p:ph idx="1"/>
          </p:nvPr>
        </p:nvSpPr>
        <p:spPr>
          <a:xfrm>
            <a:off x="899592" y="980728"/>
            <a:ext cx="8001000" cy="5688632"/>
          </a:xfrm>
        </p:spPr>
        <p:txBody>
          <a:bodyPr/>
          <a:lstStyle/>
          <a:p>
            <a:pPr lvl="1">
              <a:buNone/>
            </a:pPr>
            <a:r>
              <a:rPr lang="en-AU" sz="2400" u="sng" dirty="0" smtClean="0">
                <a:solidFill>
                  <a:srgbClr val="FF0000"/>
                </a:solidFill>
              </a:rPr>
              <a:t>GO TO</a:t>
            </a:r>
            <a:r>
              <a:rPr lang="en-AU" sz="2400" dirty="0" smtClean="0">
                <a:solidFill>
                  <a:srgbClr val="FF0000"/>
                </a:solidFill>
              </a:rPr>
              <a:t>:</a:t>
            </a:r>
            <a:endParaRPr lang="en-AU" sz="2400" dirty="0" smtClean="0">
              <a:solidFill>
                <a:srgbClr val="FF0000"/>
              </a:solidFill>
              <a:hlinkClick r:id="rId2"/>
            </a:endParaRPr>
          </a:p>
          <a:p>
            <a:pPr lvl="1">
              <a:buNone/>
            </a:pPr>
            <a:endParaRPr lang="en-AU" sz="600" dirty="0" smtClean="0">
              <a:solidFill>
                <a:srgbClr val="FF0000"/>
              </a:solidFill>
              <a:hlinkClick r:id="rId2"/>
            </a:endParaRPr>
          </a:p>
          <a:p>
            <a:pPr lvl="1">
              <a:buNone/>
            </a:pPr>
            <a:r>
              <a:rPr lang="en-AU" sz="2400" dirty="0" smtClean="0">
                <a:solidFill>
                  <a:srgbClr val="0C72AA"/>
                </a:solidFill>
                <a:hlinkClick r:id="rId2"/>
              </a:rPr>
              <a:t>http://www.who.int/topics/obesity/en/                    </a:t>
            </a:r>
            <a:r>
              <a:rPr lang="en-AU" sz="2400" dirty="0" smtClean="0">
                <a:solidFill>
                  <a:srgbClr val="FF0000"/>
                </a:solidFill>
              </a:rPr>
              <a:t>(the link is on the handout)</a:t>
            </a:r>
          </a:p>
          <a:p>
            <a:pPr lvl="1">
              <a:buNone/>
            </a:pPr>
            <a:endParaRPr lang="en-AU" sz="2400" dirty="0" smtClean="0">
              <a:solidFill>
                <a:srgbClr val="FF0000"/>
              </a:solidFill>
            </a:endParaRPr>
          </a:p>
          <a:p>
            <a:pPr lvl="1">
              <a:buNone/>
            </a:pPr>
            <a:r>
              <a:rPr lang="en-AU" sz="2400" dirty="0" smtClean="0">
                <a:solidFill>
                  <a:srgbClr val="FF0000"/>
                </a:solidFill>
              </a:rPr>
              <a:t>To complete the</a:t>
            </a:r>
            <a:endParaRPr lang="en-AU" sz="2400" dirty="0" smtClean="0">
              <a:solidFill>
                <a:srgbClr val="FF0000"/>
              </a:solidFill>
            </a:endParaRPr>
          </a:p>
          <a:p>
            <a:pPr lvl="1">
              <a:buNone/>
            </a:pPr>
            <a:r>
              <a:rPr lang="en-AU" sz="2400" dirty="0" smtClean="0"/>
              <a:t> </a:t>
            </a:r>
            <a:r>
              <a:rPr lang="en-AU" sz="2400" u="sng" dirty="0" smtClean="0"/>
              <a:t>OBESITY – Homework Challenge</a:t>
            </a:r>
            <a:endParaRPr lang="en-AU" sz="2400" dirty="0" smtClean="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solidFill>
                  <a:srgbClr val="0A6192"/>
                </a:solidFill>
              </a:rPr>
              <a:t>OBESITY VIDEO (3:58)</a:t>
            </a:r>
            <a:endParaRPr lang="en-AU" dirty="0">
              <a:solidFill>
                <a:srgbClr val="0A6192"/>
              </a:solidFill>
            </a:endParaRPr>
          </a:p>
        </p:txBody>
      </p:sp>
      <p:sp>
        <p:nvSpPr>
          <p:cNvPr id="3" name="Content Placeholder 2"/>
          <p:cNvSpPr>
            <a:spLocks noGrp="1"/>
          </p:cNvSpPr>
          <p:nvPr>
            <p:ph idx="1"/>
          </p:nvPr>
        </p:nvSpPr>
        <p:spPr/>
        <p:txBody>
          <a:bodyPr/>
          <a:lstStyle/>
          <a:p>
            <a:r>
              <a:rPr lang="en-AU" u="sng" dirty="0" smtClean="0">
                <a:hlinkClick r:id="rId2"/>
              </a:rPr>
              <a:t>http://video.cnbc.com/gallery/?video=1241866572</a:t>
            </a:r>
            <a:r>
              <a:rPr lang="en-AU" dirty="0" smtClean="0"/>
              <a:t> </a:t>
            </a:r>
            <a:endParaRPr lang="en-AU" dirty="0" smtClean="0"/>
          </a:p>
          <a:p>
            <a:pPr>
              <a:buNone/>
            </a:pPr>
            <a:r>
              <a:rPr lang="en-AU" dirty="0" smtClean="0"/>
              <a:t> </a:t>
            </a:r>
            <a:r>
              <a:rPr lang="en-AU" dirty="0" smtClean="0"/>
              <a:t>   </a:t>
            </a:r>
          </a:p>
          <a:p>
            <a:pPr>
              <a:buNone/>
            </a:pPr>
            <a:endParaRPr lang="en-AU" dirty="0" smtClean="0"/>
          </a:p>
          <a:p>
            <a:r>
              <a:rPr lang="en-AU" sz="2400" dirty="0" smtClean="0">
                <a:solidFill>
                  <a:srgbClr val="0C72AA"/>
                </a:solidFill>
              </a:rPr>
              <a:t>**This was filmed in Dubai, but does show men and women swimming at the beach in western swimming outfits. Please speak to the teacher if you will be offended by watching this video.</a:t>
            </a:r>
            <a:endParaRPr lang="en-AU" sz="2400" dirty="0" smtClean="0">
              <a:solidFill>
                <a:srgbClr val="0C72AA"/>
              </a:solidFill>
            </a:endParaRPr>
          </a:p>
          <a:p>
            <a:endParaRPr lang="en-A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adical sports design template">
  <a:themeElements>
    <a:clrScheme name="Office Theme 8">
      <a:dk1>
        <a:srgbClr val="000000"/>
      </a:dk1>
      <a:lt1>
        <a:srgbClr val="CC9900"/>
      </a:lt1>
      <a:dk2>
        <a:srgbClr val="FBBC09"/>
      </a:dk2>
      <a:lt2>
        <a:srgbClr val="666633"/>
      </a:lt2>
      <a:accent1>
        <a:srgbClr val="339933"/>
      </a:accent1>
      <a:accent2>
        <a:srgbClr val="800000"/>
      </a:accent2>
      <a:accent3>
        <a:srgbClr val="E2CAAA"/>
      </a:accent3>
      <a:accent4>
        <a:srgbClr val="000000"/>
      </a:accent4>
      <a:accent5>
        <a:srgbClr val="ADCAAD"/>
      </a:accent5>
      <a:accent6>
        <a:srgbClr val="730000"/>
      </a:accent6>
      <a:hlink>
        <a:srgbClr val="0033CC"/>
      </a:hlink>
      <a:folHlink>
        <a:srgbClr val="FFCC66"/>
      </a:folHlink>
    </a:clrScheme>
    <a:fontScheme name="Office Theme">
      <a:majorFont>
        <a:latin typeface="Impac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AU" sz="18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CC9900"/>
        </a:lt1>
        <a:dk2>
          <a:srgbClr val="FBBC09"/>
        </a:dk2>
        <a:lt2>
          <a:srgbClr val="666633"/>
        </a:lt2>
        <a:accent1>
          <a:srgbClr val="339933"/>
        </a:accent1>
        <a:accent2>
          <a:srgbClr val="800000"/>
        </a:accent2>
        <a:accent3>
          <a:srgbClr val="E2CAAA"/>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Radical sports design template</Template>
  <TotalTime>4930</TotalTime>
  <Words>245</Words>
  <Application>Microsoft Office PowerPoint</Application>
  <PresentationFormat>On-screen Show (4:3)</PresentationFormat>
  <Paragraphs>42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Radical sports design template</vt:lpstr>
      <vt:lpstr>A.I.S.  Middle School  6/7 Health Education</vt:lpstr>
      <vt:lpstr>Quiz Questions</vt:lpstr>
      <vt:lpstr>Quiz Questions</vt:lpstr>
      <vt:lpstr>Slide 4</vt:lpstr>
      <vt:lpstr>Slide 5</vt:lpstr>
      <vt:lpstr>Slide 6</vt:lpstr>
      <vt:lpstr>Homework Task</vt:lpstr>
      <vt:lpstr>OBESITY VIDEO (3:58)</vt:lpstr>
    </vt:vector>
  </TitlesOfParts>
  <Company>Department of Education and Training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&amp; Physical Education</dc:title>
  <dc:subject>HPE 9 Semester 1</dc:subject>
  <dc:creator>Chris Simpson</dc:creator>
  <cp:lastModifiedBy>michael haseldine</cp:lastModifiedBy>
  <cp:revision>38</cp:revision>
  <cp:lastPrinted>1601-01-01T00:00:00Z</cp:lastPrinted>
  <dcterms:created xsi:type="dcterms:W3CDTF">2009-02-01T08:06:24Z</dcterms:created>
  <dcterms:modified xsi:type="dcterms:W3CDTF">2011-05-23T18:17:48Z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TC011819141033</vt:lpwstr>
  </property>
</Properties>
</file>