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67" r:id="rId15"/>
    <p:sldId id="272" r:id="rId16"/>
    <p:sldId id="268" r:id="rId17"/>
    <p:sldId id="273" r:id="rId18"/>
    <p:sldId id="269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279F8-5BF6-492D-8DCF-623056CEE3E5}" type="datetimeFigureOut">
              <a:rPr lang="en-AU" smtClean="0"/>
              <a:pPr/>
              <a:t>6/04/2011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59D1F-9A6F-4E4A-918F-08160D7B8A0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279F8-5BF6-492D-8DCF-623056CEE3E5}" type="datetimeFigureOut">
              <a:rPr lang="en-AU" smtClean="0"/>
              <a:pPr/>
              <a:t>6/04/2011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59D1F-9A6F-4E4A-918F-08160D7B8A0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279F8-5BF6-492D-8DCF-623056CEE3E5}" type="datetimeFigureOut">
              <a:rPr lang="en-AU" smtClean="0"/>
              <a:pPr/>
              <a:t>6/04/2011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59D1F-9A6F-4E4A-918F-08160D7B8A0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279F8-5BF6-492D-8DCF-623056CEE3E5}" type="datetimeFigureOut">
              <a:rPr lang="en-AU" smtClean="0"/>
              <a:pPr/>
              <a:t>6/04/2011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59D1F-9A6F-4E4A-918F-08160D7B8A0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279F8-5BF6-492D-8DCF-623056CEE3E5}" type="datetimeFigureOut">
              <a:rPr lang="en-AU" smtClean="0"/>
              <a:pPr/>
              <a:t>6/04/2011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4E59D1F-9A6F-4E4A-918F-08160D7B8A0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279F8-5BF6-492D-8DCF-623056CEE3E5}" type="datetimeFigureOut">
              <a:rPr lang="en-AU" smtClean="0"/>
              <a:pPr/>
              <a:t>6/04/2011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59D1F-9A6F-4E4A-918F-08160D7B8A0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279F8-5BF6-492D-8DCF-623056CEE3E5}" type="datetimeFigureOut">
              <a:rPr lang="en-AU" smtClean="0"/>
              <a:pPr/>
              <a:t>6/04/2011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59D1F-9A6F-4E4A-918F-08160D7B8A0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279F8-5BF6-492D-8DCF-623056CEE3E5}" type="datetimeFigureOut">
              <a:rPr lang="en-AU" smtClean="0"/>
              <a:pPr/>
              <a:t>6/04/2011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59D1F-9A6F-4E4A-918F-08160D7B8A0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279F8-5BF6-492D-8DCF-623056CEE3E5}" type="datetimeFigureOut">
              <a:rPr lang="en-AU" smtClean="0"/>
              <a:pPr/>
              <a:t>6/04/2011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59D1F-9A6F-4E4A-918F-08160D7B8A0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279F8-5BF6-492D-8DCF-623056CEE3E5}" type="datetimeFigureOut">
              <a:rPr lang="en-AU" smtClean="0"/>
              <a:pPr/>
              <a:t>6/04/2011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59D1F-9A6F-4E4A-918F-08160D7B8A0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279F8-5BF6-492D-8DCF-623056CEE3E5}" type="datetimeFigureOut">
              <a:rPr lang="en-AU" smtClean="0"/>
              <a:pPr/>
              <a:t>6/04/2011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59D1F-9A6F-4E4A-918F-08160D7B8A0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0B279F8-5BF6-492D-8DCF-623056CEE3E5}" type="datetimeFigureOut">
              <a:rPr lang="en-AU" smtClean="0"/>
              <a:pPr/>
              <a:t>6/04/2011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E59D1F-9A6F-4E4A-918F-08160D7B8A0B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3yJArifULo" TargetMode="External"/><Relationship Id="rId2" Type="http://schemas.openxmlformats.org/officeDocument/2006/relationships/hyperlink" Target="http://www.youtube.com/watch?v=SRaInMDNyE8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NeH9W-HMPc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youtube.com/watch?v=gmwylbF3-CA&amp;feature=related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9672" y="404664"/>
            <a:ext cx="60372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Volcanoes &amp; Rocks</a:t>
            </a:r>
            <a:endParaRPr lang="en-US" sz="5400" b="0" cap="none" spc="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3554" name="Picture 2" descr="http://landofthedinosaurs.files.wordpress.com/2010/04/volca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3672408" cy="4676921"/>
          </a:xfrm>
          <a:prstGeom prst="rect">
            <a:avLst/>
          </a:prstGeom>
          <a:noFill/>
        </p:spPr>
      </p:pic>
      <p:pic>
        <p:nvPicPr>
          <p:cNvPr id="23556" name="Picture 4" descr="http://www.learner.org/interactives/rockcycle/images/rockintro_0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00808"/>
            <a:ext cx="3600400" cy="42004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lh5.googleusercontent.com/-UAOWSQ2ppoo/TWurukjXBDI/AAAAAAAABMs/C_gP92_bgAg/s1600/Pompei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60648"/>
            <a:ext cx="4685401" cy="3248076"/>
          </a:xfrm>
          <a:prstGeom prst="rect">
            <a:avLst/>
          </a:prstGeom>
          <a:noFill/>
        </p:spPr>
      </p:pic>
      <p:pic>
        <p:nvPicPr>
          <p:cNvPr id="22532" name="Picture 4" descr="http://iamsamiam.files.wordpress.com/2008/08/dsc_0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96952"/>
            <a:ext cx="5441634" cy="3609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volcanoes.usgs.gov/about/edu/dynamicplanet/images/nutshe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640960" cy="5746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9076" y="836712"/>
            <a:ext cx="4955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415" cmpd="sng">
                  <a:noFill/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School of Rock</a:t>
            </a:r>
            <a:endParaRPr lang="en-US" sz="5400" b="1" cap="none" spc="0" dirty="0">
              <a:ln w="18415" cmpd="sng">
                <a:noFill/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8" name="Picture 4" descr="http://larryfire.files.wordpress.com/2008/07/jack-black-school-of-r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988840"/>
            <a:ext cx="4464496" cy="43216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476672"/>
            <a:ext cx="6647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little about them…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628800"/>
            <a:ext cx="47525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For many years, geologists have used evidence found in rocks to try and establish the ago of the earth.</a:t>
            </a:r>
          </a:p>
          <a:p>
            <a:endParaRPr lang="en-AU" sz="3200" dirty="0" smtClean="0"/>
          </a:p>
          <a:p>
            <a:r>
              <a:rPr lang="en-AU" sz="3200" dirty="0" smtClean="0"/>
              <a:t>There are many kinds of rocks, but all rocks can be classified into three basic groups.</a:t>
            </a:r>
            <a:endParaRPr lang="en-AU" sz="3200" dirty="0"/>
          </a:p>
        </p:txBody>
      </p:sp>
      <p:pic>
        <p:nvPicPr>
          <p:cNvPr id="4" name="Picture 2" descr="http://1.bp.blogspot.com/-7bP8Q17F1_M/TZm1S_CUjnI/AAAAAAAAAJY/CbY8e_-4G84/s1600/pet-roc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348880"/>
            <a:ext cx="3240360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5847" y="476672"/>
            <a:ext cx="5320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Igneous Rocks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1628800"/>
            <a:ext cx="388843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i="1" dirty="0" smtClean="0"/>
              <a:t>Igneous rocks </a:t>
            </a:r>
            <a:r>
              <a:rPr lang="en-AU" sz="2400" dirty="0" smtClean="0"/>
              <a:t>are formed above or below the Earth’s surface from hot, molten rock called </a:t>
            </a:r>
            <a:r>
              <a:rPr lang="en-AU" sz="2400" b="1" i="1" dirty="0" smtClean="0"/>
              <a:t>magma</a:t>
            </a:r>
            <a:r>
              <a:rPr lang="en-AU" sz="2400" dirty="0" smtClean="0"/>
              <a:t> which comes from inside the Earth, and has cooled down and become solid.</a:t>
            </a:r>
          </a:p>
          <a:p>
            <a:endParaRPr lang="en-AU" sz="2400" dirty="0" smtClean="0"/>
          </a:p>
          <a:p>
            <a:r>
              <a:rPr lang="en-AU" sz="2400" dirty="0" smtClean="0"/>
              <a:t>Lava from volcanoes cools down to become igneous rocks.</a:t>
            </a:r>
          </a:p>
          <a:p>
            <a:endParaRPr lang="en-AU" sz="2400" dirty="0" smtClean="0"/>
          </a:p>
          <a:p>
            <a:r>
              <a:rPr lang="en-AU" sz="2400" dirty="0" smtClean="0"/>
              <a:t>Igneous means ‘fire-like’.</a:t>
            </a:r>
          </a:p>
          <a:p>
            <a:endParaRPr lang="en-AU" dirty="0" smtClean="0"/>
          </a:p>
          <a:p>
            <a:endParaRPr lang="en-AU" dirty="0" smtClean="0"/>
          </a:p>
        </p:txBody>
      </p:sp>
      <p:pic>
        <p:nvPicPr>
          <p:cNvPr id="4098" name="Picture 2" descr="http://volcano.oregonstate.edu/vwdocs/vwlessons/rocks_pics/lava_fl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20888"/>
            <a:ext cx="4114800" cy="2686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60648"/>
            <a:ext cx="8565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Examples of Igneous Rocks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340768"/>
            <a:ext cx="45365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The appearance of igneous rocks depends on two major factors: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 Which substance it contains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 How quickly it cools</a:t>
            </a:r>
          </a:p>
          <a:p>
            <a:pPr>
              <a:buFont typeface="Arial" pitchFamily="34" charset="0"/>
              <a:buChar char="•"/>
            </a:pPr>
            <a:endParaRPr lang="en-AU" dirty="0" smtClean="0"/>
          </a:p>
          <a:p>
            <a:r>
              <a:rPr lang="en-AU" dirty="0" smtClean="0"/>
              <a:t>Examples include:</a:t>
            </a:r>
          </a:p>
          <a:p>
            <a:endParaRPr lang="en-AU" dirty="0" smtClean="0"/>
          </a:p>
          <a:p>
            <a:r>
              <a:rPr lang="en-AU" dirty="0" smtClean="0"/>
              <a:t>Basalt – Dark coloured rock with small crystals formed when lava cools quickly.</a:t>
            </a:r>
          </a:p>
          <a:p>
            <a:endParaRPr lang="en-AU" dirty="0" smtClean="0"/>
          </a:p>
          <a:p>
            <a:r>
              <a:rPr lang="en-AU" dirty="0" smtClean="0"/>
              <a:t>Granite – White pink or grey with flecks of black, large crystals, often used for buildings and even gravestones.</a:t>
            </a:r>
          </a:p>
          <a:p>
            <a:endParaRPr lang="en-AU" dirty="0" smtClean="0"/>
          </a:p>
          <a:p>
            <a:r>
              <a:rPr lang="en-AU" dirty="0" smtClean="0"/>
              <a:t>Obsidian – Smooth, glassy rock with no visible crystals and usually black. Formed when lava cools too quickly for visible crystals to form.</a:t>
            </a:r>
            <a:endParaRPr lang="en-AU" dirty="0"/>
          </a:p>
        </p:txBody>
      </p:sp>
      <p:pic>
        <p:nvPicPr>
          <p:cNvPr id="29698" name="Picture 2" descr="http://www.david-amador.com/wp-content/uploads/2009/08/basal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268760"/>
            <a:ext cx="2088232" cy="1538698"/>
          </a:xfrm>
          <a:prstGeom prst="rect">
            <a:avLst/>
          </a:prstGeom>
          <a:noFill/>
        </p:spPr>
      </p:pic>
      <p:pic>
        <p:nvPicPr>
          <p:cNvPr id="29700" name="Picture 4" descr="http://www.beg.utexas.edu/mainweb/publications/graphics/granite-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068960"/>
            <a:ext cx="2232248" cy="1674186"/>
          </a:xfrm>
          <a:prstGeom prst="rect">
            <a:avLst/>
          </a:prstGeom>
          <a:noFill/>
        </p:spPr>
      </p:pic>
      <p:pic>
        <p:nvPicPr>
          <p:cNvPr id="29702" name="Picture 6" descr="http://geology.com/rocks/pictures/obsidi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5085184"/>
            <a:ext cx="2088232" cy="156617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308304" y="148478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Granite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321297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Basalt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7668344" y="5373216"/>
            <a:ext cx="14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Obsidian</a:t>
            </a:r>
            <a:endParaRPr lang="en-A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4" y="188640"/>
            <a:ext cx="67746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Sedimentary Rocks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340768"/>
            <a:ext cx="45365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i="1" dirty="0" smtClean="0"/>
              <a:t>Sedimentary rocks </a:t>
            </a:r>
            <a:r>
              <a:rPr lang="en-AU" dirty="0" smtClean="0"/>
              <a:t>are the result of erosion. A river scouring its way through rock and soil carries tiny particles called </a:t>
            </a:r>
            <a:r>
              <a:rPr lang="en-AU" b="1" i="1" dirty="0" smtClean="0"/>
              <a:t>sediment</a:t>
            </a:r>
            <a:r>
              <a:rPr lang="en-AU" dirty="0" smtClean="0"/>
              <a:t> suspended in water.</a:t>
            </a:r>
          </a:p>
          <a:p>
            <a:endParaRPr lang="en-AU" dirty="0" smtClean="0"/>
          </a:p>
          <a:p>
            <a:r>
              <a:rPr lang="en-AU" dirty="0" smtClean="0"/>
              <a:t>The particles are carried to a lake or the sea, and slowly settle to the bottom, building up layer after layer.</a:t>
            </a:r>
          </a:p>
          <a:p>
            <a:endParaRPr lang="en-AU" dirty="0" smtClean="0"/>
          </a:p>
          <a:p>
            <a:r>
              <a:rPr lang="en-AU" dirty="0" smtClean="0"/>
              <a:t>Over millions of years, these layers become compressed by further layers of sediment.</a:t>
            </a:r>
          </a:p>
          <a:p>
            <a:endParaRPr lang="en-AU" dirty="0" smtClean="0"/>
          </a:p>
          <a:p>
            <a:r>
              <a:rPr lang="en-AU" dirty="0" smtClean="0"/>
              <a:t>Minerals in the water cement the particles in the layers together.</a:t>
            </a:r>
          </a:p>
          <a:p>
            <a:endParaRPr lang="en-AU" dirty="0" smtClean="0"/>
          </a:p>
          <a:p>
            <a:r>
              <a:rPr lang="en-AU" dirty="0" smtClean="0"/>
              <a:t>These rocks often contain </a:t>
            </a:r>
            <a:r>
              <a:rPr lang="en-AU" b="1" i="1" dirty="0" smtClean="0"/>
              <a:t>fossils</a:t>
            </a:r>
            <a:r>
              <a:rPr lang="en-AU" dirty="0" smtClean="0"/>
              <a:t> of shellfish and other creatures.</a:t>
            </a:r>
          </a:p>
        </p:txBody>
      </p:sp>
      <p:pic>
        <p:nvPicPr>
          <p:cNvPr id="3074" name="Picture 2" descr="http://indecentbazaar.files.wordpress.com/2010/12/sedimentary_rock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124744"/>
            <a:ext cx="4320480" cy="2876207"/>
          </a:xfrm>
          <a:prstGeom prst="rect">
            <a:avLst/>
          </a:prstGeom>
          <a:noFill/>
        </p:spPr>
      </p:pic>
      <p:pic>
        <p:nvPicPr>
          <p:cNvPr id="3076" name="Picture 4" descr="http://farm3.static.flickr.com/2273/1804254673_aaa4cccf6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157700"/>
            <a:ext cx="3600400" cy="270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4.bp.blogspot.com/_57jRgDt4zro/SUl-r8bxS6I/AAAAAAAAAWE/sHgp6MhEvc4/s400/sedimentary+roc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76672"/>
            <a:ext cx="6936705" cy="5648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2733" y="548680"/>
            <a:ext cx="70294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Metamorphic Rocks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9992" y="1700808"/>
            <a:ext cx="43204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i="1" dirty="0" smtClean="0"/>
              <a:t>Metamorphic rocks </a:t>
            </a:r>
            <a:r>
              <a:rPr lang="en-AU" sz="2400" dirty="0" smtClean="0"/>
              <a:t>are rocks that have changed by heat, or by heat and pressure together, into a new kind of rock.</a:t>
            </a:r>
          </a:p>
          <a:p>
            <a:endParaRPr lang="en-AU" sz="2400" dirty="0" smtClean="0"/>
          </a:p>
          <a:p>
            <a:r>
              <a:rPr lang="en-AU" sz="2400" dirty="0" smtClean="0"/>
              <a:t>This can happen when plates of the Earth’s crust collide, in the formation of mountains.</a:t>
            </a:r>
          </a:p>
          <a:p>
            <a:endParaRPr lang="en-AU" sz="2400" dirty="0" smtClean="0"/>
          </a:p>
          <a:p>
            <a:r>
              <a:rPr lang="en-AU" sz="2400" dirty="0" smtClean="0"/>
              <a:t>Limestone can be changed to marble in this way.</a:t>
            </a:r>
          </a:p>
          <a:p>
            <a:endParaRPr lang="en-AU" sz="2400" dirty="0" smtClean="0"/>
          </a:p>
          <a:p>
            <a:r>
              <a:rPr lang="en-AU" sz="2400" dirty="0" smtClean="0"/>
              <a:t>‘Metamorphic’ mean changed.</a:t>
            </a:r>
          </a:p>
        </p:txBody>
      </p:sp>
      <p:pic>
        <p:nvPicPr>
          <p:cNvPr id="2050" name="Picture 2" descr="http://www.minimegeology.com/shop/images/limestone_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2736304" cy="2305793"/>
          </a:xfrm>
          <a:prstGeom prst="rect">
            <a:avLst/>
          </a:prstGeom>
          <a:noFill/>
        </p:spPr>
      </p:pic>
      <p:pic>
        <p:nvPicPr>
          <p:cNvPr id="2052" name="Picture 4" descr="http://www.mii.org/Minerals/Minpics1/Marb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437112"/>
            <a:ext cx="2232248" cy="187880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393305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Limestone – Sedimentary rock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630932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Marble – Metamorphic rock</a:t>
            </a:r>
            <a:endParaRPr lang="en-AU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3059832" y="4221088"/>
            <a:ext cx="144016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1484784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>
                <a:hlinkClick r:id="rId2"/>
              </a:rPr>
              <a:t>http://www.youtube.com/watch?v=SRaInMDNyE8</a:t>
            </a: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1475656" y="5085184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>
                <a:hlinkClick r:id="rId3"/>
              </a:rPr>
              <a:t>http://</a:t>
            </a:r>
            <a:r>
              <a:rPr lang="en-AU" dirty="0" smtClean="0">
                <a:hlinkClick r:id="rId3"/>
              </a:rPr>
              <a:t>www.youtube.com/watch?v=v3yJArifULo</a:t>
            </a:r>
            <a:r>
              <a:rPr lang="en-AU" dirty="0" smtClean="0"/>
              <a:t> </a:t>
            </a:r>
            <a:endParaRPr lang="en-A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3808" y="476672"/>
            <a:ext cx="3324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Volcanoes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6626" name="Picture 2" descr="http://farm2.static.flickr.com/1055/639596829_7d72a81b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132856"/>
            <a:ext cx="4762500" cy="35718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1556792"/>
            <a:ext cx="33843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AU" sz="2400" dirty="0" smtClean="0"/>
              <a:t>Volcanoes are formed when molten rock, or magma, from the earth’s mantle, bursts through a weakness in the earth’s crust.</a:t>
            </a:r>
          </a:p>
          <a:p>
            <a:pPr>
              <a:buFontTx/>
              <a:buChar char="-"/>
            </a:pPr>
            <a:endParaRPr lang="en-AU" sz="2400" dirty="0"/>
          </a:p>
          <a:p>
            <a:pPr>
              <a:buFontTx/>
              <a:buChar char="-"/>
            </a:pPr>
            <a:r>
              <a:rPr lang="en-AU" sz="2400" dirty="0" smtClean="0"/>
              <a:t> The eruption of a volcano is usually spectacular: The red-hot molten rock released is called lava.</a:t>
            </a:r>
            <a:endParaRPr lang="en-A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1720" y="0"/>
            <a:ext cx="5117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Ring of Fire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7650" name="Picture 2" descr="http://www.crystalinks.com/ro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80728"/>
            <a:ext cx="6924675" cy="40195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508518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The Ring of Fire lies along several of the Earth’s plates in the Pacific Ocean. The presence of so many active volcanoes suggests that the ring of fire is a giant weakness in the Earth’s crust.</a:t>
            </a:r>
            <a:endParaRPr lang="en-A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5656" y="620688"/>
            <a:ext cx="61638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Push, push, push…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8674" name="Picture 2" descr="http://3.bp.blogspot.com/_HomV7UKW2OY/S-JKkgtUnZI/AAAAAAAAAP8/N-WzaVEC9js/s1600/subduc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420888"/>
            <a:ext cx="5156393" cy="258355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547664" y="6165304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>
                <a:hlinkClick r:id="rId3"/>
              </a:rPr>
              <a:t>http://www.youtube.com/watch?v=ANeH9W-HMPc</a:t>
            </a: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1772816"/>
            <a:ext cx="35283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Volcanoes are caused by a process called SUBDUCTION.</a:t>
            </a:r>
          </a:p>
          <a:p>
            <a:endParaRPr lang="en-AU" dirty="0"/>
          </a:p>
          <a:p>
            <a:r>
              <a:rPr lang="en-AU" dirty="0" smtClean="0"/>
              <a:t>During this process, the oceanic crust and the continental crust push against each other.</a:t>
            </a:r>
          </a:p>
          <a:p>
            <a:endParaRPr lang="en-AU" dirty="0"/>
          </a:p>
          <a:p>
            <a:r>
              <a:rPr lang="en-AU" dirty="0" smtClean="0"/>
              <a:t>The oceanic crust is heavier, so it passes below the continental crust.</a:t>
            </a:r>
          </a:p>
          <a:p>
            <a:endParaRPr lang="en-AU" dirty="0"/>
          </a:p>
          <a:p>
            <a:r>
              <a:rPr lang="en-AU" dirty="0" smtClean="0"/>
              <a:t>Cracks in the continental crust are formed, and hot magma from the mantle is expelled out in the form of lava!</a:t>
            </a:r>
            <a:endParaRPr lang="en-A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966" y="260648"/>
            <a:ext cx="86853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Famous Volcano Eruptions:</a:t>
            </a:r>
          </a:p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POMPEII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584" y="6021288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>
                <a:hlinkClick r:id="rId2"/>
              </a:rPr>
              <a:t>http://www.youtube.com/watch?v=gmwylbF3-CA&amp;feature=related</a:t>
            </a:r>
            <a:r>
              <a:rPr lang="en-AU" dirty="0" smtClean="0"/>
              <a:t> </a:t>
            </a:r>
            <a:endParaRPr lang="en-AU" dirty="0"/>
          </a:p>
        </p:txBody>
      </p:sp>
      <p:pic>
        <p:nvPicPr>
          <p:cNvPr id="29698" name="Picture 2" descr="http://s3.amazonaws.com/readers/2008/09/25/355239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132856"/>
            <a:ext cx="3429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useumvictoria.com.au/pages/3575/gallery/pompe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5143500" cy="3686176"/>
          </a:xfrm>
          <a:prstGeom prst="rect">
            <a:avLst/>
          </a:prstGeom>
          <a:noFill/>
        </p:spPr>
      </p:pic>
      <p:pic>
        <p:nvPicPr>
          <p:cNvPr id="1028" name="Picture 4" descr="http://t2.gstatic.com/images?q=tbn:ANd9GcSIKiwF25lx9QjKMMfU1K8LOeoTCCMXkd591XnF57EV107rqY4LCg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196752"/>
            <a:ext cx="2880320" cy="3845376"/>
          </a:xfrm>
          <a:prstGeom prst="rect">
            <a:avLst/>
          </a:prstGeom>
          <a:noFill/>
        </p:spPr>
      </p:pic>
      <p:pic>
        <p:nvPicPr>
          <p:cNvPr id="1030" name="Picture 6" descr="http://urbantitan.com/wp-content/uploads/2010/04/Plaster_Citizens_of_Pompeii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501008"/>
            <a:ext cx="3995936" cy="2996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nationalgeographic.com/history/ancient/images/sw/pompeii-victim-50657432-s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2656"/>
            <a:ext cx="4068283" cy="3051212"/>
          </a:xfrm>
          <a:prstGeom prst="rect">
            <a:avLst/>
          </a:prstGeom>
          <a:noFill/>
        </p:spPr>
      </p:pic>
      <p:pic>
        <p:nvPicPr>
          <p:cNvPr id="19460" name="Picture 4" descr="http://msnucleus.org/membership/html/k-6/pt/hazards/3/images/pompe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3333750" cy="2486026"/>
          </a:xfrm>
          <a:prstGeom prst="rect">
            <a:avLst/>
          </a:prstGeom>
          <a:noFill/>
        </p:spPr>
      </p:pic>
      <p:pic>
        <p:nvPicPr>
          <p:cNvPr id="19462" name="Picture 6" descr="http://edu.glogster.com/media/5/29/20/44/292044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429000"/>
            <a:ext cx="3816424" cy="3197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infobarrel.com/media/image/15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32656"/>
            <a:ext cx="5084043" cy="3389362"/>
          </a:xfrm>
          <a:prstGeom prst="rect">
            <a:avLst/>
          </a:prstGeom>
          <a:noFill/>
        </p:spPr>
      </p:pic>
      <p:pic>
        <p:nvPicPr>
          <p:cNvPr id="20484" name="Picture 4" descr="http://farm2.static.flickr.com/1334/541595216_e0522a0ad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96952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mingteo.com/images/blog/pompeii-7169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60648"/>
            <a:ext cx="5292587" cy="3528392"/>
          </a:xfrm>
          <a:prstGeom prst="rect">
            <a:avLst/>
          </a:prstGeom>
          <a:noFill/>
        </p:spPr>
      </p:pic>
      <p:pic>
        <p:nvPicPr>
          <p:cNvPr id="21508" name="Picture 4" descr="http://1.bp.blogspot.com/_ohtoT61kR1Q/TNeX3_wNH0I/AAAAAAAAA3U/5L_EHnffZFQ/s1600/pompe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348880"/>
            <a:ext cx="4150536" cy="4211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248</TotalTime>
  <Words>526</Words>
  <Application>Microsoft Office PowerPoint</Application>
  <PresentationFormat>On-screen Show (4:3)</PresentationFormat>
  <Paragraphs>67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</dc:creator>
  <cp:lastModifiedBy>james</cp:lastModifiedBy>
  <cp:revision>33</cp:revision>
  <dcterms:created xsi:type="dcterms:W3CDTF">2011-04-05T04:58:56Z</dcterms:created>
  <dcterms:modified xsi:type="dcterms:W3CDTF">2011-04-06T11:47:47Z</dcterms:modified>
</cp:coreProperties>
</file>