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oudy Old Style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oudy Old Style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oudy Old Style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oudy Old Style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tIns="0" rIns="45720" bIns="0"/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788"/>
            <a:ext cx="1984375" cy="273050"/>
          </a:xfrm>
        </p:spPr>
        <p:txBody>
          <a:bodyPr/>
          <a:lstStyle>
            <a:lvl1pPr algn="l">
              <a:defRPr/>
            </a:lvl1pPr>
          </a:lstStyle>
          <a:p>
            <a:fld id="{1AB69EC7-C6B8-4BBF-8087-2874D598AB16}" type="datetimeFigureOut">
              <a:rPr lang="en-AU"/>
              <a:pPr/>
              <a:t>30/01/2011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25" y="6300788"/>
            <a:ext cx="3813175" cy="273050"/>
          </a:xfrm>
        </p:spPr>
        <p:txBody>
          <a:bodyPr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638" y="6300788"/>
            <a:ext cx="685800" cy="273050"/>
          </a:xfrm>
        </p:spPr>
        <p:txBody>
          <a:bodyPr/>
          <a:lstStyle>
            <a:lvl1pPr>
              <a:defRPr sz="1100">
                <a:latin typeface="Rockwell" pitchFamily="18" charset="0"/>
              </a:defRPr>
            </a:lvl1pPr>
          </a:lstStyle>
          <a:p>
            <a:fld id="{C9A14BA6-F5BA-4A4E-A80A-19761FE242B2}" type="slidenum">
              <a:rPr lang="en-AU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85FD963E-3CF7-400F-A4FC-BA4706B902A1}" type="datetimeFigureOut">
              <a:rPr lang="en-AU"/>
              <a:pPr/>
              <a:t>30/01/2011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A1FF333-5888-4201-9E4A-75704C562A30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8982AF76-38C9-402E-B070-32B22E07BCE1}" type="datetimeFigureOut">
              <a:rPr lang="en-AU"/>
              <a:pPr/>
              <a:t>30/01/2011</a:t>
            </a:fld>
            <a:endParaRPr lang="en-A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50C5A89-D4E7-40F6-8856-9D933132A9C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21C0DD-6F03-4B8A-BF3E-862592487399}" type="datetimeFigureOut">
              <a:rPr lang="en-AU"/>
              <a:pPr/>
              <a:t>30/01/2011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6A2BB-672E-4504-ACA4-86DAC25E99F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F037D9-3DBE-4992-9BDB-6E3E084ABE08}" type="datetimeFigureOut">
              <a:rPr lang="en-AU"/>
              <a:pPr/>
              <a:t>30/01/2011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5EE65-301D-4005-8307-F7143F7C187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AB3F-F430-4F8F-B34C-A1CA64FF59BA}" type="datetimeFigureOut">
              <a:rPr lang="en-AU"/>
              <a:pPr/>
              <a:t>30/01/2011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67665-111B-4559-990C-7D03A5C4685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178369">
            <a:off x="628650" y="506413"/>
            <a:ext cx="3851275" cy="5514975"/>
            <a:chOff x="1524000" y="381000"/>
            <a:chExt cx="3657600" cy="473797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D9C79F6F-B3F0-4F9A-ADF3-05B0323C0B42}" type="datetimeFigureOut">
              <a:rPr lang="en-AU"/>
              <a:pPr/>
              <a:t>30/01/2011</a:t>
            </a:fld>
            <a:endParaRPr lang="en-A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8BD66052-E1AC-4D4F-8D8A-229021C92F1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385649">
            <a:off x="312738" y="3521075"/>
            <a:ext cx="4089400" cy="3025775"/>
            <a:chOff x="1524000" y="381000"/>
            <a:chExt cx="3657600" cy="4737978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232774">
            <a:off x="169863" y="241300"/>
            <a:ext cx="4087812" cy="3025775"/>
            <a:chOff x="1524000" y="381000"/>
            <a:chExt cx="3657600" cy="4737978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fld id="{30009A8F-38FC-4AD4-8E26-1EC74241C32C}" type="datetimeFigureOut">
              <a:rPr lang="en-AU"/>
              <a:pPr/>
              <a:t>30/01/2011</a:t>
            </a:fld>
            <a:endParaRPr lang="en-AU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F76B8FF7-431A-43D7-B805-E6C2AF95DB5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 rot="232774">
            <a:off x="2058988" y="379413"/>
            <a:ext cx="5032375" cy="3443287"/>
            <a:chOff x="1524000" y="381000"/>
            <a:chExt cx="3657600" cy="473797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333CA0A9-5537-469B-A03D-6CC52635B5B6}" type="datetimeFigureOut">
              <a:rPr lang="en-AU"/>
              <a:pPr/>
              <a:t>30/01/2011</a:t>
            </a:fld>
            <a:endParaRPr lang="en-A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ED9C5D51-9098-49C3-83F2-9EA4322FB3C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180000">
            <a:off x="114300" y="115888"/>
            <a:ext cx="3968750" cy="3705225"/>
            <a:chOff x="1524000" y="381000"/>
            <a:chExt cx="3657600" cy="4737978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360000">
            <a:off x="4165600" y="323850"/>
            <a:ext cx="4792663" cy="3443288"/>
            <a:chOff x="1524000" y="381000"/>
            <a:chExt cx="3657600" cy="4737978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E9D9CA0F-C6EF-4EE5-8AD0-35FA472A5EB7}" type="datetimeFigureOut">
              <a:rPr lang="en-AU"/>
              <a:pPr/>
              <a:t>30/01/2011</a:t>
            </a:fld>
            <a:endParaRPr lang="en-AU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13F4133E-58C4-4A89-94B6-A6E12EDE781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56C1B4-4A3A-4045-8CA0-D30053E607BF}" type="datetimeFigureOut">
              <a:rPr lang="en-AU"/>
              <a:pPr/>
              <a:t>30/01/2011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3CB91-6239-4331-A3E3-FCB463DB164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65A7B6-9AE4-4561-80F4-D4F5BEC29E62}" type="datetimeFigureOut">
              <a:rPr lang="en-AU"/>
              <a:pPr/>
              <a:t>30/01/2011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C5030-0616-4D82-894D-19D373F1F37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7B50F3-8DFD-4665-869C-1CC7BFA27008}" type="datetimeFigureOut">
              <a:rPr lang="en-AU"/>
              <a:pPr/>
              <a:t>30/01/2011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16136-3ED8-4969-8C32-2EFEF72DC54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tIns="0" rIns="45720" bIns="0"/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299200"/>
            <a:ext cx="1981200" cy="273050"/>
          </a:xfrm>
        </p:spPr>
        <p:txBody>
          <a:bodyPr/>
          <a:lstStyle>
            <a:lvl1pPr algn="l">
              <a:defRPr/>
            </a:lvl1pPr>
          </a:lstStyle>
          <a:p>
            <a:fld id="{46CEDC4B-D12B-4A82-BAC7-7A0697A92838}" type="datetimeFigureOut">
              <a:rPr lang="en-AU"/>
              <a:pPr/>
              <a:t>30/01/2011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962400" y="6299200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4525" y="6311900"/>
            <a:ext cx="685800" cy="265113"/>
          </a:xfrm>
        </p:spPr>
        <p:txBody>
          <a:bodyPr/>
          <a:lstStyle>
            <a:lvl1pPr>
              <a:defRPr sz="1100">
                <a:latin typeface="Rockwell" pitchFamily="18" charset="0"/>
              </a:defRPr>
            </a:lvl1pPr>
          </a:lstStyle>
          <a:p>
            <a:fld id="{1AF604E2-C265-4513-95FC-76C74E078E08}" type="slidenum">
              <a:rPr lang="en-AU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tIns="0" rIns="45720" bIns="0" anchor="t" anchorCtr="0"/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1E6A01-52CB-4BD4-A72E-221A6D9DB8F8}" type="datetimeFigureOut">
              <a:rPr lang="en-AU"/>
              <a:pPr/>
              <a:t>30/01/2011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A0D17-311B-4439-B2B2-1DE80D9F17A6}" type="slidenum">
              <a:rPr lang="en-AU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22EC17AA-7312-4CBA-845E-A4C676D206E2}" type="datetimeFigureOut">
              <a:rPr lang="en-AU"/>
              <a:pPr/>
              <a:t>30/01/2011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E0B1024-DB70-489D-8B61-88FD7794F54A}" type="slidenum">
              <a:rPr lang="en-AU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 rot="-360000">
            <a:off x="654050" y="444500"/>
            <a:ext cx="5416550" cy="3630613"/>
            <a:chOff x="1524000" y="381000"/>
            <a:chExt cx="3657600" cy="473797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5AEB3E79-69D1-4587-8D11-BADD88D5942E}" type="datetimeFigureOut">
              <a:rPr lang="en-AU"/>
              <a:pPr/>
              <a:t>30/01/2011</a:t>
            </a:fld>
            <a:endParaRPr lang="en-A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2516302E-D018-462F-B76B-F00C133A63E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8C339B-E348-49A4-8059-3318A5396538}" type="datetimeFigureOut">
              <a:rPr lang="en-AU"/>
              <a:pPr/>
              <a:t>30/01/2011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AB0D2-9905-4D5E-9246-9801ABED662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mparison-Underlin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omparison-Underlin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omparison-Underlin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omparison-Underlin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808EB-E37B-4D45-846E-F3C7657256EB}" type="datetimeFigureOut">
              <a:rPr lang="en-AU"/>
              <a:pPr/>
              <a:t>30/01/2011</a:t>
            </a:fld>
            <a:endParaRPr lang="en-AU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4AC3A-3A81-4693-BC23-198299DA87B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63027379-FB63-41A6-B04C-490837E4B54E}" type="datetimeFigureOut">
              <a:rPr lang="en-AU"/>
              <a:pPr/>
              <a:t>30/01/2011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5C393C9-8852-4255-A761-9207EB9A5EE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503238"/>
            <a:ext cx="7313613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2863" y="6315075"/>
            <a:ext cx="1295400" cy="2651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Rockwell" pitchFamily="18" charset="0"/>
              </a:defRPr>
            </a:lvl1pPr>
          </a:lstStyle>
          <a:p>
            <a:fld id="{A6E06655-34B0-4BB9-AC7C-46BBC376B8CD}" type="datetimeFigureOut">
              <a:rPr lang="en-AU"/>
              <a:pPr/>
              <a:t>30/01/2011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Rockwell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200">
                <a:latin typeface="Impact" pitchFamily="34" charset="0"/>
              </a:defRPr>
            </a:lvl1pPr>
          </a:lstStyle>
          <a:p>
            <a:fld id="{A2751BA6-A4BB-468F-BC51-A9417125E00C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3" r:id="rId2"/>
    <p:sldLayoutId id="2147483702" r:id="rId3"/>
    <p:sldLayoutId id="2147483703" r:id="rId4"/>
    <p:sldLayoutId id="2147483704" r:id="rId5"/>
    <p:sldLayoutId id="2147483705" r:id="rId6"/>
    <p:sldLayoutId id="2147483694" r:id="rId7"/>
    <p:sldLayoutId id="2147483706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7" r:id="rId15"/>
    <p:sldLayoutId id="2147483708" r:id="rId16"/>
    <p:sldLayoutId id="2147483709" r:id="rId17"/>
    <p:sldLayoutId id="2147483710" r:id="rId18"/>
    <p:sldLayoutId id="2147483711" r:id="rId19"/>
    <p:sldLayoutId id="2147483712" r:id="rId2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8" charset="0"/>
          <a:ea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8" charset="0"/>
          <a:ea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8" charset="0"/>
          <a:ea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8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8" charset="0"/>
          <a:ea typeface="MS PGothic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8" charset="0"/>
          <a:ea typeface="MS PGothic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8" charset="0"/>
          <a:ea typeface="MS PGothic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8" charset="0"/>
          <a:ea typeface="MS PGothic" pitchFamily="34" charset="-128"/>
        </a:defRPr>
      </a:lvl9pPr>
    </p:titleStyle>
    <p:bodyStyle>
      <a:lvl1pPr marL="463550" indent="-463550" algn="l" rtl="0" eaLnBrk="1" fontAlgn="base" hangingPunct="1">
        <a:spcBef>
          <a:spcPts val="2000"/>
        </a:spcBef>
        <a:spcAft>
          <a:spcPct val="0"/>
        </a:spcAft>
        <a:buSzPct val="90000"/>
        <a:buBlip>
          <a:blip r:embed="rId22"/>
        </a:buBlip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914400" indent="-457200" algn="l" rtl="0" eaLnBrk="1" fontAlgn="base" hangingPunct="1">
        <a:spcBef>
          <a:spcPts val="600"/>
        </a:spcBef>
        <a:spcAft>
          <a:spcPct val="0"/>
        </a:spcAft>
        <a:buSzPct val="90000"/>
        <a:buBlip>
          <a:blip r:embed="rId23"/>
        </a:buBlip>
        <a:defRPr sz="2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255713" indent="-341313" algn="l" rtl="0" eaLnBrk="1" fontAlgn="base" hangingPunct="1">
        <a:spcBef>
          <a:spcPts val="600"/>
        </a:spcBef>
        <a:spcAft>
          <a:spcPct val="0"/>
        </a:spcAft>
        <a:buSzPct val="90000"/>
        <a:buBlip>
          <a:blip r:embed="rId24"/>
        </a:buBlip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597025" indent="-341313" algn="l" rtl="0" eaLnBrk="1" fontAlgn="base" hangingPunct="1">
        <a:spcBef>
          <a:spcPts val="600"/>
        </a:spcBef>
        <a:spcAft>
          <a:spcPct val="0"/>
        </a:spcAft>
        <a:buSzPct val="90000"/>
        <a:buBlip>
          <a:blip r:embed="rId24"/>
        </a:buBlip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938338" indent="-341313" algn="l" rtl="0" eaLnBrk="1" fontAlgn="base" hangingPunct="1">
        <a:spcBef>
          <a:spcPts val="600"/>
        </a:spcBef>
        <a:spcAft>
          <a:spcPct val="0"/>
        </a:spcAft>
        <a:buSzPct val="90000"/>
        <a:buBlip>
          <a:blip r:embed="rId24"/>
        </a:buBlip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youtube.com/watch?v=-diu2KDn7d4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5205" y="476516"/>
            <a:ext cx="243359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</a:rPr>
              <a:t>Friction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2309813" y="1912938"/>
            <a:ext cx="6415087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2800">
                <a:solidFill>
                  <a:srgbClr val="FF0000"/>
                </a:solidFill>
              </a:rPr>
              <a:t>Friction is the force applied to the surface of an object when it moves against the surface of another object.</a:t>
            </a:r>
          </a:p>
          <a:p>
            <a:endParaRPr lang="en-AU" sz="2800">
              <a:solidFill>
                <a:srgbClr val="FF0000"/>
              </a:solidFill>
            </a:endParaRPr>
          </a:p>
          <a:p>
            <a:r>
              <a:rPr lang="en-AU" sz="2800">
                <a:solidFill>
                  <a:srgbClr val="FF0000"/>
                </a:solidFill>
              </a:rPr>
              <a:t>Friction limits how fast you can go.</a:t>
            </a:r>
          </a:p>
          <a:p>
            <a:endParaRPr lang="en-AU" sz="2800">
              <a:solidFill>
                <a:srgbClr val="FF0000"/>
              </a:solidFill>
            </a:endParaRPr>
          </a:p>
          <a:p>
            <a:r>
              <a:rPr lang="en-AU" sz="2800">
                <a:solidFill>
                  <a:srgbClr val="FF0000"/>
                </a:solidFill>
              </a:rPr>
              <a:t>Rough surfaces produce more friction than smooth 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5254" y="295066"/>
            <a:ext cx="44935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</a:rPr>
              <a:t>Consider this…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412750" y="1350963"/>
            <a:ext cx="5260975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Tx/>
              <a:buChar char="-"/>
            </a:pPr>
            <a:r>
              <a:rPr lang="en-AU" sz="2800"/>
              <a:t>To slow down quickly on rollerblades you need to use a stopper so that there is more friction.</a:t>
            </a:r>
          </a:p>
          <a:p>
            <a:pPr marL="285750" indent="-285750">
              <a:buFontTx/>
              <a:buChar char="-"/>
            </a:pPr>
            <a:endParaRPr lang="en-AU" sz="2800"/>
          </a:p>
          <a:p>
            <a:pPr marL="285750" indent="-285750">
              <a:buFontTx/>
              <a:buChar char="-"/>
            </a:pPr>
            <a:r>
              <a:rPr lang="en-AU" sz="2800"/>
              <a:t>If there was no friction then your feet would slip backwards and you would probably fall over.</a:t>
            </a:r>
          </a:p>
          <a:p>
            <a:pPr marL="285750" indent="-285750">
              <a:buFontTx/>
              <a:buChar char="-"/>
            </a:pPr>
            <a:endParaRPr lang="en-AU" sz="2800"/>
          </a:p>
          <a:p>
            <a:pPr marL="285750" indent="-285750">
              <a:buFontTx/>
              <a:buChar char="-"/>
            </a:pPr>
            <a:r>
              <a:rPr lang="en-AU" sz="2800"/>
              <a:t>However too much friction, and it would take too much effort to keep moving.</a:t>
            </a:r>
          </a:p>
        </p:txBody>
      </p:sp>
      <p:pic>
        <p:nvPicPr>
          <p:cNvPr id="15364" name="Picture 4" descr="http://t0.gstatic.com/images?q=tbn:ANd9GcT19i_RkOEPqASLmQzrNA3g0PhBp313ywMxTXhEB6kMtb5NVLki6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3077" y="2297541"/>
            <a:ext cx="2085975" cy="219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426" y="311561"/>
            <a:ext cx="874316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</a:rPr>
              <a:t>Ever slipped on a banana peel?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4470400" y="1912938"/>
            <a:ext cx="43211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2400"/>
              <a:t>Walking requires friction. When you walk, you push your foot backwards against the ground so that the ground pushes you forward.</a:t>
            </a:r>
          </a:p>
          <a:p>
            <a:endParaRPr lang="en-AU" sz="2400"/>
          </a:p>
          <a:p>
            <a:r>
              <a:rPr lang="en-AU" sz="2400"/>
              <a:t>Without friction your foot would slip backwards as it does on a banana peel.</a:t>
            </a:r>
          </a:p>
          <a:p>
            <a:endParaRPr lang="en-AU" sz="2400"/>
          </a:p>
          <a:p>
            <a:r>
              <a:rPr lang="en-AU" sz="2400"/>
              <a:t>Even holding objects in your hand requires friction… </a:t>
            </a:r>
            <a:r>
              <a:rPr lang="en-AU" sz="2400">
                <a:solidFill>
                  <a:srgbClr val="FF0000"/>
                </a:solidFill>
              </a:rPr>
              <a:t>SOAP!!!</a:t>
            </a:r>
          </a:p>
        </p:txBody>
      </p:sp>
      <p:pic>
        <p:nvPicPr>
          <p:cNvPr id="16388" name="Picture 4" descr="http://t3.gstatic.com/images?q=tbn:ANd9GcQtUeH_9jZxQK5U77WmhWHwXl_aEVVKhB-s-qneBsJRxPzn99K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595" y="2436162"/>
            <a:ext cx="3016006" cy="26390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1448" y="476516"/>
            <a:ext cx="55011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</a:rPr>
              <a:t>What about cars???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511175" y="1830388"/>
            <a:ext cx="433863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2000" dirty="0" smtClean="0"/>
              <a:t>Cars also rely on friction to turn, move and stop.</a:t>
            </a:r>
          </a:p>
          <a:p>
            <a:endParaRPr lang="en-AU" sz="2000" dirty="0" smtClean="0"/>
          </a:p>
          <a:p>
            <a:r>
              <a:rPr lang="en-AU" sz="2000" dirty="0" smtClean="0"/>
              <a:t>The friction created between break pads and the wheels forces a </a:t>
            </a:r>
            <a:r>
              <a:rPr lang="en-AU" sz="2000" dirty="0" err="1" smtClean="0"/>
              <a:t>a</a:t>
            </a:r>
            <a:r>
              <a:rPr lang="en-AU" sz="2000" dirty="0" smtClean="0"/>
              <a:t> car to come to a sudden stop, should it need to.</a:t>
            </a:r>
          </a:p>
          <a:p>
            <a:endParaRPr lang="en-AU" sz="2000" dirty="0" smtClean="0"/>
          </a:p>
          <a:p>
            <a:r>
              <a:rPr lang="en-AU" sz="2000" dirty="0" smtClean="0"/>
              <a:t>The lack of friction between car tires and icy or wet roads spells disaster in car accidents. </a:t>
            </a:r>
          </a:p>
          <a:p>
            <a:endParaRPr lang="en-AU" sz="2000" dirty="0" smtClean="0"/>
          </a:p>
          <a:p>
            <a:r>
              <a:rPr lang="en-AU" sz="2000" dirty="0" smtClean="0"/>
              <a:t>It takes longer for a car to gain traction or friction with the road, and the car can sometimes slide.</a:t>
            </a:r>
          </a:p>
          <a:p>
            <a:endParaRPr lang="en-AU" sz="2000" dirty="0" smtClean="0"/>
          </a:p>
          <a:p>
            <a:r>
              <a:rPr lang="en-AU" sz="2000" dirty="0" smtClean="0"/>
              <a:t> </a:t>
            </a:r>
          </a:p>
          <a:p>
            <a:endParaRPr lang="en-AU" sz="2000" dirty="0" smtClean="0">
              <a:solidFill>
                <a:srgbClr val="FF0000"/>
              </a:solidFill>
            </a:endParaRPr>
          </a:p>
          <a:p>
            <a:endParaRPr lang="en-AU" sz="2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72596" y="60209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 smtClean="0">
                <a:hlinkClick r:id="rId2"/>
              </a:rPr>
              <a:t>http://www.youtube.com/watch?v=-diu2KDn7d4</a:t>
            </a:r>
            <a:r>
              <a:rPr lang="en-AU" dirty="0" smtClean="0"/>
              <a:t> </a:t>
            </a:r>
            <a:endParaRPr lang="en-AU" dirty="0"/>
          </a:p>
        </p:txBody>
      </p:sp>
      <p:pic>
        <p:nvPicPr>
          <p:cNvPr id="17412" name="Picture 4" descr="http://t1.gstatic.com/images?q=tbn:ANd9GcQHoYAvrorYZ_1FaLLZ_Sw3BK_6t9U_6_zB0-KiytSIBZ4MrYJ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1537" y="2658794"/>
            <a:ext cx="3073059" cy="23018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4138" y="262075"/>
            <a:ext cx="464802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</a:rPr>
              <a:t>Hot machines…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5032375" y="574675"/>
            <a:ext cx="3941763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2400"/>
              <a:t>Those big machines that work hard to construct our megastructures, or run our megastructures, count on friction to make things happen.</a:t>
            </a:r>
          </a:p>
          <a:p>
            <a:endParaRPr lang="en-AU" sz="2400"/>
          </a:p>
          <a:p>
            <a:r>
              <a:rPr lang="en-AU" sz="2400"/>
              <a:t>Despite this, when metal continually rubs against metal, the friction creates heat.</a:t>
            </a:r>
          </a:p>
          <a:p>
            <a:endParaRPr lang="en-AU" sz="2400"/>
          </a:p>
          <a:p>
            <a:r>
              <a:rPr lang="en-AU" sz="2400"/>
              <a:t>This is part of the reason a car</a:t>
            </a:r>
            <a:r>
              <a:rPr lang="en-US" altLang="en-US" sz="2400"/>
              <a:t>’</a:t>
            </a:r>
            <a:r>
              <a:rPr lang="en-AU" sz="2400"/>
              <a:t>s engine gets so hot. If the car</a:t>
            </a:r>
            <a:r>
              <a:rPr lang="en-US" altLang="en-US" sz="2400"/>
              <a:t>’</a:t>
            </a:r>
            <a:r>
              <a:rPr lang="en-AU" sz="2400"/>
              <a:t>s cooling system cannot work effectively, the car overheats! </a:t>
            </a:r>
            <a:r>
              <a:rPr lang="en-AU" sz="2400">
                <a:solidFill>
                  <a:srgbClr val="FF0000"/>
                </a:solidFill>
              </a:rPr>
              <a:t>RUB YOUR HANDS…</a:t>
            </a:r>
          </a:p>
        </p:txBody>
      </p:sp>
      <p:sp>
        <p:nvSpPr>
          <p:cNvPr id="18436" name="AutoShape 4" descr="data:image/jpg;base64,/9j/4AAQSkZJRgABAQAAAQABAAD/2wCEAAkGBhISERUUExMWFRUVFxwaGRgYGRsaHhsbGRoXGhsdGxwfHygfGh8kGhYYHy8gIycpLCwsGCAxNTAqNSYrLCkBCQoKDgwOGA8PGikkHRwpLCksLSwqLyksKSksKSkpLCwsLCkpKSksKSkqLCwsKSwpLCwpLCw1LCwsLCkpLCkpKf/AABEIAKAAoAMBIgACEQEDEQH/xAAcAAACAgMBAQAAAAAAAAAAAAAEBQMGAQIHAAj/xABEEAABAgQDBQYEAggDCAMAAAABAhEAAyExBBJBBSJRYXEGEzKBobFCkdHwUsEHFBUjYpLh8SRysjNTY4KiwtLiFkNU/8QAGAEAAwEBAAAAAAAAAAAAAAAAAQIDAAT/xAAjEQACAgICAgIDAQAAAAAAAAAAAQIREiEDMUFRBBMiMmEU/9oADAMBAAIRAxEAPwBym9tLM+nPp7CseKaOzdGTc/KJVEkCmg+F7DqPn5xjvC9/kWtyHJo523ZYiY6AM12dr+78OcIO1KVD9VcMP1uXanwzaNXTWLKVg148SDxaj/dornaoF8NRv8XLbdI+CbwJ4cIaL2CS0UKWTS9068xF4DP4dTYjj1ijyU0FSLcvOGqO/FsVP81JV7pi8WznmrLL5K+/OMPzV6/SKpitoYqWAf1gl1pSykS/iLPaCRj8ZlcTpZ4vJHzobQ1sm4osJmfxH5f+samd/GPMD+kV79tYoEh5CmLPkWNAdDzjf9u4oeKXIPnMSKtrUaxsmCkOpiyxIyKIBZNn5Xatn5xArCTFeKYAQSdyzl9GsxFLuLwAvbGIDZsPLL6Jmm3GqTAx7V7yknDVSz76da/ghWk+zYhUzDTLTEvmfKrdvchiRewd6AiA5uIUhKhnytUAq3xmAZ81Mj1fmY8rbyanuS6iXKilTClAmgLWYsLxH+0MNcypwP4hl9iosGFrNE8F0gpDDC48+KmdKKghNUDMXIpmUcoPxXcGMKxXeHKpJKUPZSWJDAAANutmbxEObsIW90FLCkSJykgh8yWzNdiPCRSovWkMRkmhJlpmghQykpLDKDZYqkABrskOSBC4teRq9A5VPUzKLbygQEhLEFRJmcC19SLRLMn5n7sHI1SSreBvTQ/wt7CMq2ymYVbiiJbu4AdNU75Iyijuz+Ld5abAld7PShSaJJpYgIBKQ9yAco4nUnRVt7ZNouewtiLouavQZQGy0JIcM7114CkW7A4NIZgPkNPUxBg8EOZI94dYdLCOpLFaColSSgMHFgLpAFvNrR5PkALbzflS/wAzFQO29quwxyx/llSh7CCNkY7Hqno77HT5kvNvIUwSoMbgc2pHO4HWuQs65p435venDl+esV7tQmmGb/8AUiw/4c08X9IsalBjrX8QPkwN4rna+aEJw6sr5cSgsmpI7uc7V8/KFj2PLooyZiQgC63fgGAsOeYRKNrTM1ZCmJ0Ukm3r6RDJ+Hw6D2878ofFKVEEAAgq52SrXgSIvBs550IsZtAryJMqYkd6gupmoq1IYGelrtxor6RDtNLZGA/2yKaXNIPRLpFVZGVaBpCkl6i+rtYcqRuqckWKRUUtqIkl3V1/IRI1ia1GvMRhNGETWsUh+kIcUArETGYgZPVPHyiygPp/SEfc/wCIncij/TCN2tlYJWQzZLWYCBs4ScyswAL0AJbkD+cMcSUghyLsXPrEW2cIhMgqQp6AXdwfv3iZWjeZ2pQQyAWZnKmUeLDMkJgbD7USguBMII30jKxUU5XJBL3e3zivJZ6sOsPsJ2NxC5PepSlrh1MTflSGcXIWkhnM2vKUShIXmURlGRIBLJBzFJ4huTmG2w9nYqT+8TJClOalTAA3pZhW1eulj7J7EkdygsFEAVIq7O5er+0Pf2YKq1jLjSEf8COz+KWpO+GJ+/sQ7zwnw6wmxtBhx6ePlDSGiUj9nmhY1A0/iA48TBOEweWYCygxUXYBmyi+aniEGjAyyAWHhB8R/GOfAH5ROcAlOZQSxTmIqr8SAPc/bQsn2aK2aqmDUkAgfEDT+pivdqkuMM7VxSRRv93Ogja/a2RhlETFrz5QpglSqKdqgNUg0fSA9vYtMxGEUkgpVPSoFwAQZM0h/m3pEIp2dUmqKUSQgEaC4NiA/wBPlDKRtaQtEoTDPTMASDNlpbeVQurwq8QuIEnf7M1+HXpEOFl7qQbZ0f6kGKojIUDaE1QJUpyiYnK4F9/kxtGZfaTEfjR5oR9I02fhjMSQFAFU9CalriaXcWFLtGmJ2YRPMoKBOYAKNBXU8h+UNboGugodo8R+JFRohH05R5G35xdyKV8I4xnbewVYYpBUlWYaF6AkOeGapAjP7IIkmY6Xyhdy4BOXLwKnYwMjYDGTtScUglQqHt1+kbyk/vJhN8yX65YhkFpYBHwj2POJcOrfmED4x/phhF2bYuUS1H5eUB7TBMtYqzUBAs4D01ozw1TJKiABU2De8HzOy5mIIJVWlG5f0jVYzdAf6P8AsimeVLmJNCGcAhiHBIu725R06RsIIFNbhqc35wJ2J2eiRJyJAFXLaniTrFlYnpFLok9lf2TsnuZq8tELrl0B4jrDSeNIKmSwS9YjmogNhUQQYat2HufsR5WCSS7P5n7EFLpESJoJibHWjmx7JzXcfq6vKZwfRYgvAbDnS50tfcyQEqBORU0EBi7AzCCWrURZVXDm41byuIr/AGv7RjCpCUN3qgWNDlBo/U6eZiMW5yo6JJRVkPa7sUcTOzqxEqSBKShjvHdKyXGYN4gLnyg/CdnEKlSZX6yhZkrzpYiu4UsxdhvEu8V1EoFO6skmomZi5JrmBuHYUHSFmNxPcIUCxcZl1fMN3Kgm5dYBI4dY6+NRm69HG5yLNO7DgAy+9mqPh3RLVpwSQRpdoFw3YbIQlK1uDmyrIQSQXLAoL1qWVFRGHTLllc1u8VVSiC+ZWga3lzg3s72w7pYRMmKXIUQFoVmZtFIN0rTcEN5GNHG+hm5Voc4TsQZdUS5xZSVOVymJRmArSm+R5xtP7IPMExUtYUG/+2QBTiPt4a7bwCc4Urf+HM5Y5gkpVSgzDK7XJ5UBw+z0FTJlop/CDz4R0/XCjm+52D7Y7OnEEFcwpyhgnPhWrzCwX6jSBcR2bzJCTNDCwCsOalndpoeodoejZSGqEC/wi+mnB4AmIOiUPyAf7rCri42F800L19mVkMmcODFAb/oXMidHZ+dLC1qS4cEqTUCgFQwKa8QBB8jAzCx7oMoOCUBj0JFYc7JwaVAFUtB/5RyuwhZccV0wx5X6F+w9mVUs3FK8DV4tWz9nggE/KC8Lg0ZVFISAbty0ieUmtLC3OIPRfszLkMaQUIwg71YIMvXWEbGUSEzGEDTCSYziVsesQGfx+2gWExippDQOJzGsa4jEi9T0gBcxTv8AOCAA/aagCSQwDklOgDkkgjQRRJs2ZNxH6xNSAmahRSFKCU5Tml5X48B1OkXbt/LlSMCtSSc8xSJYcn4nKrv8KVa6xzfBbXmIDAhSPwKDprcj8JPIh4r8fhzi67H5pdDPZip0tMyUO6yyRnzrVaWo7rMa1PG6mhJisaqYtJucwWtw4ypIZxqBWkGYjEyFoOWUZcylEqdBatqEdGPWJcN2eKwrupyVqUkBg4IoSQ1VEOwtodIq+KUIvXZBNWQ7UxUtclhNlqVmG6nM5ux3kgcHrCvHbDxEkoE2StBmDczBswpUcRUV5w0m4DEygUBKgkPmCUpVem+Ugq5bzRsifgJKJapRnTJ7HvAQlCEmzJZyoD+K7aWjnrwUT0dF7Gol4zDd2V51YcZFbqgSgh0jKWO6SsBXOHacBKCUiWA7uTck5dTcOC7Wip9je2uDQpJSFjEKITkAYeJ3UqzAVrzDax0HCSJSZpWwVnGZCAQ4AqQat4jrpe0O5PG/RLFKVezXZeyUB+9SFBQcpLsATR/Ia8YxtTZ0ha8glgEpZ9Q1ikktq7HW8NO/mEUl7zPe1HazOKwDgZEyYcykhG8xzO4qLBms/VvlJSfZRx1RtsrZgkoCHC8uhDt0PRojx2xc60syTQU1HlbSHhCRWhJoSWBbgOX1jAxrOaN6xswqADM2Pkl5EVfjz+xGpwKkgEBgOZPrE+J2gOMajaiXr1veJqRRoExMlQIcekbyphU/LjGcXtJJ1r9/WM4Ka5IYA84zYAXESlUP3SIZleEGY3Clic30iHBpTY/esEwGvBkpcQOqSNaEaRZUFAtCPaSTm4QyBRTv0nTu8wqJY8QWJpBvkQDLURx3pqfIHhHKwamvnp/aLz+l3DqE3DFJV+8lEM+qFfRcVBEpUsy1EIW6vElTg0qk8w72110txTxVGkrMSsSpCStK2WDl3SxyqSXII5gDzEQoxI4tyNv6QwmypaiCyk3cpL1o1FE89YhVs4HwLQf8256l0j+b5R0w+RRNwsNwvaKckDfKgLBTTAL2zOU3NiIJVtHDTVZ50kFWqkKYnqiZmSqnNMIJ2EmoDmWQn8QDj+ZNPWIUYh4uuTjn+yJ4yXTLj23xEhK8KnDFKRLl2SgJJ7xlO4JDMeN3i9diduS58hAmrIUlt8eJE1IZyblKhU8QescYmTVLWFKL7qUjokBIHkBDbYG1TJmpOZkkgLe2V/yu8Hi4YuDRPlt79HYFbdmIWqRNUtCi4CkKYsT4kli+j9ecNZm0SK5lHLXxXLsAoasCaaxTMRjEzpQBUMyfAsF25OLj8jGNkYjMgqUojI4YFqvx/P6xx83x3GWumU4ubKO+0PcRtudLUQplKIzGlEpPGtWGlTxhDN7ZzKptQ0IOavhPm96gRpO2zKmKMpKhnLDKAV2q1ma5chvlDSV2DkLTmVNW5DDLlICruHFW5tHPLjUdMupN9FQxXaPGLoiakALKSqgs9UqI3gwLlgzDjAie1eNQvKTm3wkEuohRLAnLUu5ITqOMdS2T2Dw6ATNT32+VIKqqCGACTVsrglq3qTDDGSMKVFRQhwxCgkO6QyepA+VYh52WbjjSWxZsjZ8wbs4hShqkkgv1tpSH0jCIl/EDzP5xX9obVQlWYTG6lhyvC+btvM9XNozELLi9poSd401eFI2mjMQCC3CK6rGrmKUkJUlQYdXexDs+hP8AWFGFxIUKa8DAi09DSi1s6LIxKdCYixs1GVlKalOsVGTi1Mzn750gDGY6ZU5ncf0f1hxB/wBrtmyJpwi5gJTLn7wDOUGUpS0ni5kp/mPGKN2wly0rlpl7zpBJUlKSqq8hIQwzBJUl+QEdF27KzCSlgv8AfJTkUps2dExGV2LOpSUvVs0c7/SVtcTloTlUDLJSCoJ8ACcgBG9RyCkkhJJZqw0dGfYpRVNRUcPt4GnID0B6i/zvDDs12dxWKkqmS1IKULyMssScoNC1Li/GNNr7KmBRM5BlK4sMhPJSdy+jjppFMkzAEvvUl0FT8fCf5gQY9PxiyFd5LCixAJCSQdC4ZVOpjRWFmoscwPm/zv5R6Vi2IzBuYFvK8Pi/ACLFTZaWyJX4UuFkE5m3iGAZL2HCG+wMThJo7uajLM0VnOVVXb+EsG4GusL8ThAvEFJdQSE7qblwAlI4OSA/CHeL7Oqk5e+TJTmQmYBKP7yWlRZEwGmYAs9VXDs7w8fkTj0xJQUhthex01JJlSpm+AxU4FwbgU0d7CCkyhg0FUualS1LBGchKTlo7KqA9iWduFYrWD25OklQQshSSzOXNLituphVtXbcycrNMLnnBnzTl2TjxpOy+7I7WIlhYKZJmZlDcCRwD5wN53VVIs3Focy+1ecpdRNGYBiNfOORydrrSGoRSh5FxasexG2Ji7qs9qX/ACrHJKLbOhOjsOP7dS5KfHWxSC5fy84rGM/SIV1SDdmq7eWv9o59JBUWAr9/WG6diTEFiZbgt4ia3rutb35wtRh+w25dB+J2mZjla3TmdKVAW9wqjnh6wy2ft1ATmKgAOg/vaE0zDzWDqlBPRTMktwYVhfPwQKMxWGDUAIFbM5peBnFhwkW2dtkzMMtQIGYhBD3S9eZUAQ+gCjekabBkpUruwySo7vB2Jbz05iKthgcpUwYMDbV29jFi7KDPipReiCVct1JI9aQsYY2PyTyrRY17CnNSo5HWAMTg5iTVExtTlUx82+3i8pWVC48kg+rmMpkKHxN8hB2T0QY/ZapksocZVAWUXBBCkqTSikqAUC9xHOe0PYHaMxZWoypp4heXU6LAbi3OOj98eFG4gDTm2sSArF+78yPpB2gdnPdlYjaODkJko2epkuSsFSsxUXJ3KWAF7AQvxvb7GglKpSEkUIWhaiHs4Wot0IjqS5iWFf5cvLgPtoEx2DlThlmIRMHBQCiOhAzJ8jAv2jHFcZtpa1Zu7lyzr3ScgPVIOX5ARonab+IfSOg7T/RxKXWSVyz+FQK0+RYLT/1RUNr9i8RIqqW6fxIOYem8PMRRNeAUGdlZCJ+JzEqCWLsQkgplqAykgjM5DOLhovOKlyThXxCEoABRLmkKz92B3YlKYOcq+YFLNSOedjZqUYkJUpkTDlJuzhSQfJSknyi+7f21KxaMTIKhLXKZa3JUcwmZ90FqZzkKBUZku7UdCvs5Ziz+8UCz0f8AOI40xk91lQ1MYlzgbuPJ4ZSNRJBErDghzMSLda+nziA4ckPm9I8jZ5Idw1vnAckGguXMTKqFBRsxDsAR60vE6u0a1KcIT4nqDfi2ZtB8oXTMIRrBOzNlmYpitKAxLm2nO5JiU8Wvy8D8ad0vIaqdPXLEwIDFWR8wqSUlggl/jGjV5QDiJkzMZdL5SzVKS1CLil4f4LYyEYpP+JQpCN4lIqTmUCgVZyhJU6SQHGsJMQDLIWEkJJOR2dhSrasQ/WIxcbpHVKDav0MjgEowsxaCDvy0k3zC5y8s1bVHSH3YDDKZc4ghJ3EGwJupjyoKcTwiubRwE1MmXlcIm92QlxdMpKiVeUxLF6BRo8WPY21ZUqVLl5FbgYqC7kl1FiKOSaPFIRdMhzSVou6MTMGp+b+8eVPJu56t7uIUYXbkk/GU8iD/AOREGJ2nLZwpJHElh70hqI2gzPxKjztpw/vGQAKgMeOZvrDBGCU3gTbVI4co37phvAdBlb16cIDYyFgSr8RPRzT0J/vGSkAC9LGv5kwxEuX003mAfzpEwJFlJSPL3DQtmFIzaKfXeIf53jJfUnyUr8m94ZzsShq5VudC/oR9YiStB/AjzWPcARjFc2h2bw87xS6mmcICVBxfNVzyLgxUdt7P2sUd0Ud8hNlSy5Is5S7u3ItHUUJlD40q/mPsa3iIzpb+BPXI/uAfeGTox8/4nYWJQd/Dzk9Zah+UBmQrg3WnvH0ijujqx4MR6GNlcgPNHs7PByMfOUvCL0ST0iQSpooxEd4n7FkLfPh5Z6S5f/aH94XTexuCVaSpJ/gKx8gS3pxjZIFM4v3a9QYnlqUnSOsL/R3KJ3e+HUoHqQSflAy+wMtDnvJo6FB+bAPBuLMnJFJ2TtMyyFKlkqBBcJKrVoHAd2Z/OJtu7REzIEurK27kCBqSTxUompTRvS3p7HJ0nKbiZaT/AN4eMq7Hj4pxbkiX+Zp84l9UMsjp/wBM8cSj7TxHfIkpRLUkywRS1WqeJoA4ZwBq74SmYL7vNv6fmIvkvskn/fzPkFejEesEJ7LAXmq8kJT7k+wisXGPk55NzdtFEkluB8/o8GyMQXsofP6RcB2Skk+JZP8AmA4P4EVjH/xCTRlzB1Y+7ekNmhMGWTKDVKlEcUinRwljG6VrDXbmlvp6iAhIUKhDHiSAbC5d28oyvEKHimS2GgUH+YT9tE2tjINzq1cdA/sDGn6uk1CSX1SlvVgIGl4pxuiceiVpB/5qJI5uXjKsUoF2IJ4rS/WiiebNAGJTg16Zh1Kfev8ApMbTcPkqoKA4u49K+kDqxR+JYVy/eK4cMoIv9mNDPS9MvkhI8t4q63gGonCpLUB6pp6/WIwngFkc1JAbqke8RqmVDAuf4rNxyhNK+8ZBT+EUGozHlVTtaCajczJQ8Sa81OAehWaxKmZSg/lCmDdE5feB1zzUJdJ1Iow6sOFI0ScytTxJJpwq7PTjTXmA0S51cX6kJp5E+0YUdSE8X3lf+PvGkwNRyCL630cKoT824PGEJLjeYAuas3LxHi/QRrDRIql1N1ZtPxZtOXziP9ZIAooO1HqCSwFAGv7RGtQdnJFFHepxGlwWPyjyZQVbNS7EEOXLWqWY8ngBokmKNWQVHR0vfqaR5E5QLAAaeEilzYCgD+kaGXVzpyFz5cLcyeUbOKsaWDgV9OFK3cxgGVKUohyL1DF2HW1WjdUwP8I8g/K1eJiJCi5Yh2Z+Nj8q+bco3zkuSRccrcvMxgmyTXSg4tfkf8ojLlzWoYUtYOKXvGqTd/INm0+fl6x4PUBmJIc60Z2d6ERgH//Z"/>
          <p:cNvSpPr>
            <a:spLocks noChangeAspect="1" noChangeArrowheads="1"/>
          </p:cNvSpPr>
          <p:nvPr/>
        </p:nvSpPr>
        <p:spPr bwMode="auto">
          <a:xfrm>
            <a:off x="149225" y="-731838"/>
            <a:ext cx="152400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8438" name="AutoShape 6" descr="data:image/jpg;base64,/9j/4AAQSkZJRgABAQAAAQABAAD/2wCEAAkGBhISERUUExMWFRUVFxwaGRgYGRsaHhsbGRoXGhsdGxwfHygfGh8kGhYYHy8gIycpLCwsGCAxNTAqNSYrLCkBCQoKDgwOGA8PGikkHRwpLCksLSwqLyksKSksKSkpLCwsLCkpKSksKSkqLCwsKSwpLCwpLCw1LCwsLCkpLCkpKf/AABEIAKAAoAMBIgACEQEDEQH/xAAcAAACAgMBAQAAAAAAAAAAAAAEBQMGAQIHAAj/xABEEAABAgQDBQYEAggDCAMAAAABAhEAAyExBBJBBSJRYXEGEzKBobFCkdHwUsEHFBUjYpLh8SRysjNTY4KiwtLiFkNU/8QAGAEAAwEBAAAAAAAAAAAAAAAAAQIDAAT/xAAjEQACAgICAgIDAQAAAAAAAAAAAQIREiEDMUFRBBMiMmEU/9oADAMBAAIRAxEAPwBym9tLM+nPp7CseKaOzdGTc/KJVEkCmg+F7DqPn5xjvC9/kWtyHJo523ZYiY6AM12dr+78OcIO1KVD9VcMP1uXanwzaNXTWLKVg148SDxaj/dornaoF8NRv8XLbdI+CbwJ4cIaL2CS0UKWTS9068xF4DP4dTYjj1ijyU0FSLcvOGqO/FsVP81JV7pi8WznmrLL5K+/OMPzV6/SKpitoYqWAf1gl1pSykS/iLPaCRj8ZlcTpZ4vJHzobQ1sm4osJmfxH5f+samd/GPMD+kV79tYoEh5CmLPkWNAdDzjf9u4oeKXIPnMSKtrUaxsmCkOpiyxIyKIBZNn5Xatn5xArCTFeKYAQSdyzl9GsxFLuLwAvbGIDZsPLL6Jmm3GqTAx7V7yknDVSz76da/ghWk+zYhUzDTLTEvmfKrdvchiRewd6AiA5uIUhKhnytUAq3xmAZ81Mj1fmY8rbyanuS6iXKilTClAmgLWYsLxH+0MNcypwP4hl9iosGFrNE8F0gpDDC48+KmdKKghNUDMXIpmUcoPxXcGMKxXeHKpJKUPZSWJDAAANutmbxEObsIW90FLCkSJykgh8yWzNdiPCRSovWkMRkmhJlpmghQykpLDKDZYqkABrskOSBC4teRq9A5VPUzKLbygQEhLEFRJmcC19SLRLMn5n7sHI1SSreBvTQ/wt7CMq2ymYVbiiJbu4AdNU75Iyijuz+Ld5abAld7PShSaJJpYgIBKQ9yAco4nUnRVt7ZNouewtiLouavQZQGy0JIcM7114CkW7A4NIZgPkNPUxBg8EOZI94dYdLCOpLFaColSSgMHFgLpAFvNrR5PkALbzflS/wAzFQO29quwxyx/llSh7CCNkY7Hqno77HT5kvNvIUwSoMbgc2pHO4HWuQs65p435venDl+esV7tQmmGb/8AUiw/4c08X9IsalBjrX8QPkwN4rna+aEJw6sr5cSgsmpI7uc7V8/KFj2PLooyZiQgC63fgGAsOeYRKNrTM1ZCmJ0Ukm3r6RDJ+Hw6D2878ofFKVEEAAgq52SrXgSIvBs550IsZtAryJMqYkd6gupmoq1IYGelrtxor6RDtNLZGA/2yKaXNIPRLpFVZGVaBpCkl6i+rtYcqRuqckWKRUUtqIkl3V1/IRI1ia1GvMRhNGETWsUh+kIcUArETGYgZPVPHyiygPp/SEfc/wCIncij/TCN2tlYJWQzZLWYCBs4ScyswAL0AJbkD+cMcSUghyLsXPrEW2cIhMgqQp6AXdwfv3iZWjeZ2pQQyAWZnKmUeLDMkJgbD7USguBMII30jKxUU5XJBL3e3zivJZ6sOsPsJ2NxC5PepSlrh1MTflSGcXIWkhnM2vKUShIXmURlGRIBLJBzFJ4huTmG2w9nYqT+8TJClOalTAA3pZhW1eulj7J7EkdygsFEAVIq7O5er+0Pf2YKq1jLjSEf8COz+KWpO+GJ+/sQ7zwnw6wmxtBhx6ePlDSGiUj9nmhY1A0/iA48TBOEweWYCygxUXYBmyi+aniEGjAyyAWHhB8R/GOfAH5ROcAlOZQSxTmIqr8SAPc/bQsn2aK2aqmDUkAgfEDT+pivdqkuMM7VxSRRv93Ogja/a2RhlETFrz5QpglSqKdqgNUg0fSA9vYtMxGEUkgpVPSoFwAQZM0h/m3pEIp2dUmqKUSQgEaC4NiA/wBPlDKRtaQtEoTDPTMASDNlpbeVQurwq8QuIEnf7M1+HXpEOFl7qQbZ0f6kGKojIUDaE1QJUpyiYnK4F9/kxtGZfaTEfjR5oR9I02fhjMSQFAFU9CalriaXcWFLtGmJ2YRPMoKBOYAKNBXU8h+UNboGugodo8R+JFRohH05R5G35xdyKV8I4xnbewVYYpBUlWYaF6AkOeGapAjP7IIkmY6Xyhdy4BOXLwKnYwMjYDGTtScUglQqHt1+kbyk/vJhN8yX65YhkFpYBHwj2POJcOrfmED4x/phhF2bYuUS1H5eUB7TBMtYqzUBAs4D01ozw1TJKiABU2De8HzOy5mIIJVWlG5f0jVYzdAf6P8AsimeVLmJNCGcAhiHBIu725R06RsIIFNbhqc35wJ2J2eiRJyJAFXLaniTrFlYnpFLok9lf2TsnuZq8tELrl0B4jrDSeNIKmSwS9YjmogNhUQQYat2HufsR5WCSS7P5n7EFLpESJoJibHWjmx7JzXcfq6vKZwfRYgvAbDnS50tfcyQEqBORU0EBi7AzCCWrURZVXDm41byuIr/AGv7RjCpCUN3qgWNDlBo/U6eZiMW5yo6JJRVkPa7sUcTOzqxEqSBKShjvHdKyXGYN4gLnyg/CdnEKlSZX6yhZkrzpYiu4UsxdhvEu8V1EoFO6skmomZi5JrmBuHYUHSFmNxPcIUCxcZl1fMN3Kgm5dYBI4dY6+NRm69HG5yLNO7DgAy+9mqPh3RLVpwSQRpdoFw3YbIQlK1uDmyrIQSQXLAoL1qWVFRGHTLllc1u8VVSiC+ZWga3lzg3s72w7pYRMmKXIUQFoVmZtFIN0rTcEN5GNHG+hm5Voc4TsQZdUS5xZSVOVymJRmArSm+R5xtP7IPMExUtYUG/+2QBTiPt4a7bwCc4Urf+HM5Y5gkpVSgzDK7XJ5UBw+z0FTJlop/CDz4R0/XCjm+52D7Y7OnEEFcwpyhgnPhWrzCwX6jSBcR2bzJCTNDCwCsOalndpoeodoejZSGqEC/wi+mnB4AmIOiUPyAf7rCri42F800L19mVkMmcODFAb/oXMidHZ+dLC1qS4cEqTUCgFQwKa8QBB8jAzCx7oMoOCUBj0JFYc7JwaVAFUtB/5RyuwhZccV0wx5X6F+w9mVUs3FK8DV4tWz9nggE/KC8Lg0ZVFISAbty0ieUmtLC3OIPRfszLkMaQUIwg71YIMvXWEbGUSEzGEDTCSYziVsesQGfx+2gWExippDQOJzGsa4jEi9T0gBcxTv8AOCAA/aagCSQwDklOgDkkgjQRRJs2ZNxH6xNSAmahRSFKCU5Tml5X48B1OkXbt/LlSMCtSSc8xSJYcn4nKrv8KVa6xzfBbXmIDAhSPwKDprcj8JPIh4r8fhzi67H5pdDPZip0tMyUO6yyRnzrVaWo7rMa1PG6mhJisaqYtJucwWtw4ypIZxqBWkGYjEyFoOWUZcylEqdBatqEdGPWJcN2eKwrupyVqUkBg4IoSQ1VEOwtodIq+KUIvXZBNWQ7UxUtclhNlqVmG6nM5ux3kgcHrCvHbDxEkoE2StBmDczBswpUcRUV5w0m4DEygUBKgkPmCUpVem+Ugq5bzRsifgJKJapRnTJ7HvAQlCEmzJZyoD+K7aWjnrwUT0dF7Gol4zDd2V51YcZFbqgSgh0jKWO6SsBXOHacBKCUiWA7uTck5dTcOC7Wip9je2uDQpJSFjEKITkAYeJ3UqzAVrzDax0HCSJSZpWwVnGZCAQ4AqQat4jrpe0O5PG/RLFKVezXZeyUB+9SFBQcpLsATR/Ia8YxtTZ0ha8glgEpZ9Q1ikktq7HW8NO/mEUl7zPe1HazOKwDgZEyYcykhG8xzO4qLBms/VvlJSfZRx1RtsrZgkoCHC8uhDt0PRojx2xc60syTQU1HlbSHhCRWhJoSWBbgOX1jAxrOaN6xswqADM2Pkl5EVfjz+xGpwKkgEBgOZPrE+J2gOMajaiXr1veJqRRoExMlQIcekbyphU/LjGcXtJJ1r9/WM4Ka5IYA84zYAXESlUP3SIZleEGY3Clic30iHBpTY/esEwGvBkpcQOqSNaEaRZUFAtCPaSTm4QyBRTv0nTu8wqJY8QWJpBvkQDLURx3pqfIHhHKwamvnp/aLz+l3DqE3DFJV+8lEM+qFfRcVBEpUsy1EIW6vElTg0qk8w72110txTxVGkrMSsSpCStK2WDl3SxyqSXII5gDzEQoxI4tyNv6QwmypaiCyk3cpL1o1FE89YhVs4HwLQf8256l0j+b5R0w+RRNwsNwvaKckDfKgLBTTAL2zOU3NiIJVtHDTVZ50kFWqkKYnqiZmSqnNMIJ2EmoDmWQn8QDj+ZNPWIUYh4uuTjn+yJ4yXTLj23xEhK8KnDFKRLl2SgJJ7xlO4JDMeN3i9diduS58hAmrIUlt8eJE1IZyblKhU8QescYmTVLWFKL7qUjokBIHkBDbYG1TJmpOZkkgLe2V/yu8Hi4YuDRPlt79HYFbdmIWqRNUtCi4CkKYsT4kli+j9ecNZm0SK5lHLXxXLsAoasCaaxTMRjEzpQBUMyfAsF25OLj8jGNkYjMgqUojI4YFqvx/P6xx83x3GWumU4ubKO+0PcRtudLUQplKIzGlEpPGtWGlTxhDN7ZzKptQ0IOavhPm96gRpO2zKmKMpKhnLDKAV2q1ma5chvlDSV2DkLTmVNW5DDLlICruHFW5tHPLjUdMupN9FQxXaPGLoiakALKSqgs9UqI3gwLlgzDjAie1eNQvKTm3wkEuohRLAnLUu5ITqOMdS2T2Dw6ATNT32+VIKqqCGACTVsrglq3qTDDGSMKVFRQhwxCgkO6QyepA+VYh52WbjjSWxZsjZ8wbs4hShqkkgv1tpSH0jCIl/EDzP5xX9obVQlWYTG6lhyvC+btvM9XNozELLi9poSd401eFI2mjMQCC3CK6rGrmKUkJUlQYdXexDs+hP8AWFGFxIUKa8DAi09DSi1s6LIxKdCYixs1GVlKalOsVGTi1Mzn750gDGY6ZU5ncf0f1hxB/wBrtmyJpwi5gJTLn7wDOUGUpS0ni5kp/mPGKN2wly0rlpl7zpBJUlKSqq8hIQwzBJUl+QEdF27KzCSlgv8AfJTkUps2dExGV2LOpSUvVs0c7/SVtcTloTlUDLJSCoJ8ACcgBG9RyCkkhJJZqw0dGfYpRVNRUcPt4GnID0B6i/zvDDs12dxWKkqmS1IKULyMssScoNC1Li/GNNr7KmBRM5BlK4sMhPJSdy+jjppFMkzAEvvUl0FT8fCf5gQY9PxiyFd5LCixAJCSQdC4ZVOpjRWFmoscwPm/zv5R6Vi2IzBuYFvK8Pi/ACLFTZaWyJX4UuFkE5m3iGAZL2HCG+wMThJo7uajLM0VnOVVXb+EsG4GusL8ThAvEFJdQSE7qblwAlI4OSA/CHeL7Oqk5e+TJTmQmYBKP7yWlRZEwGmYAs9VXDs7w8fkTj0xJQUhthex01JJlSpm+AxU4FwbgU0d7CCkyhg0FUualS1LBGchKTlo7KqA9iWduFYrWD25OklQQshSSzOXNLituphVtXbcycrNMLnnBnzTl2TjxpOy+7I7WIlhYKZJmZlDcCRwD5wN53VVIs3Focy+1ecpdRNGYBiNfOORydrrSGoRSh5FxasexG2Ji7qs9qX/ACrHJKLbOhOjsOP7dS5KfHWxSC5fy84rGM/SIV1SDdmq7eWv9o59JBUWAr9/WG6diTEFiZbgt4ia3rutb35wtRh+w25dB+J2mZjla3TmdKVAW9wqjnh6wy2ft1ATmKgAOg/vaE0zDzWDqlBPRTMktwYVhfPwQKMxWGDUAIFbM5peBnFhwkW2dtkzMMtQIGYhBD3S9eZUAQ+gCjekabBkpUruwySo7vB2Jbz05iKthgcpUwYMDbV29jFi7KDPipReiCVct1JI9aQsYY2PyTyrRY17CnNSo5HWAMTg5iTVExtTlUx82+3i8pWVC48kg+rmMpkKHxN8hB2T0QY/ZapksocZVAWUXBBCkqTSikqAUC9xHOe0PYHaMxZWoypp4heXU6LAbi3OOj98eFG4gDTm2sSArF+78yPpB2gdnPdlYjaODkJko2epkuSsFSsxUXJ3KWAF7AQvxvb7GglKpSEkUIWhaiHs4Wot0IjqS5iWFf5cvLgPtoEx2DlThlmIRMHBQCiOhAzJ8jAv2jHFcZtpa1Zu7lyzr3ScgPVIOX5ARonab+IfSOg7T/RxKXWSVyz+FQK0+RYLT/1RUNr9i8RIqqW6fxIOYem8PMRRNeAUGdlZCJ+JzEqCWLsQkgplqAykgjM5DOLhovOKlyThXxCEoABRLmkKz92B3YlKYOcq+YFLNSOedjZqUYkJUpkTDlJuzhSQfJSknyi+7f21KxaMTIKhLXKZa3JUcwmZ90FqZzkKBUZku7UdCvs5Ziz+8UCz0f8AOI40xk91lQ1MYlzgbuPJ4ZSNRJBErDghzMSLda+nziA4ckPm9I8jZ5Idw1vnAckGguXMTKqFBRsxDsAR60vE6u0a1KcIT4nqDfi2ZtB8oXTMIRrBOzNlmYpitKAxLm2nO5JiU8Wvy8D8ad0vIaqdPXLEwIDFWR8wqSUlggl/jGjV5QDiJkzMZdL5SzVKS1CLil4f4LYyEYpP+JQpCN4lIqTmUCgVZyhJU6SQHGsJMQDLIWEkJJOR2dhSrasQ/WIxcbpHVKDav0MjgEowsxaCDvy0k3zC5y8s1bVHSH3YDDKZc4ghJ3EGwJupjyoKcTwiubRwE1MmXlcIm92QlxdMpKiVeUxLF6BRo8WPY21ZUqVLl5FbgYqC7kl1FiKOSaPFIRdMhzSVou6MTMGp+b+8eVPJu56t7uIUYXbkk/GU8iD/AOREGJ2nLZwpJHElh70hqI2gzPxKjztpw/vGQAKgMeOZvrDBGCU3gTbVI4co37phvAdBlb16cIDYyFgSr8RPRzT0J/vGSkAC9LGv5kwxEuX003mAfzpEwJFlJSPL3DQtmFIzaKfXeIf53jJfUnyUr8m94ZzsShq5VudC/oR9YiStB/AjzWPcARjFc2h2bw87xS6mmcICVBxfNVzyLgxUdt7P2sUd0Ud8hNlSy5Is5S7u3ItHUUJlD40q/mPsa3iIzpb+BPXI/uAfeGTox8/4nYWJQd/Dzk9Zah+UBmQrg3WnvH0ijujqx4MR6GNlcgPNHs7PByMfOUvCL0ST0iQSpooxEd4n7FkLfPh5Z6S5f/aH94XTexuCVaSpJ/gKx8gS3pxjZIFM4v3a9QYnlqUnSOsL/R3KJ3e+HUoHqQSflAy+wMtDnvJo6FB+bAPBuLMnJFJ2TtMyyFKlkqBBcJKrVoHAd2Z/OJtu7REzIEurK27kCBqSTxUompTRvS3p7HJ0nKbiZaT/AN4eMq7Hj4pxbkiX+Zp84l9UMsjp/wBM8cSj7TxHfIkpRLUkywRS1WqeJoA4ZwBq74SmYL7vNv6fmIvkvskn/fzPkFejEesEJ7LAXmq8kJT7k+wisXGPk55NzdtFEkluB8/o8GyMQXsofP6RcB2Skk+JZP8AmA4P4EVjH/xCTRlzB1Y+7ekNmhMGWTKDVKlEcUinRwljG6VrDXbmlvp6iAhIUKhDHiSAbC5d28oyvEKHimS2GgUH+YT9tE2tjINzq1cdA/sDGn6uk1CSX1SlvVgIGl4pxuiceiVpB/5qJI5uXjKsUoF2IJ4rS/WiiebNAGJTg16Zh1Kfev8ApMbTcPkqoKA4u49K+kDqxR+JYVy/eK4cMoIv9mNDPS9MvkhI8t4q63gGonCpLUB6pp6/WIwngFkc1JAbqke8RqmVDAuf4rNxyhNK+8ZBT+EUGozHlVTtaCajczJQ8Sa81OAehWaxKmZSg/lCmDdE5feB1zzUJdJ1Iow6sOFI0ScytTxJJpwq7PTjTXmA0S51cX6kJp5E+0YUdSE8X3lf+PvGkwNRyCL630cKoT824PGEJLjeYAuas3LxHi/QRrDRIql1N1ZtPxZtOXziP9ZIAooO1HqCSwFAGv7RGtQdnJFFHepxGlwWPyjyZQVbNS7EEOXLWqWY8ngBokmKNWQVHR0vfqaR5E5QLAAaeEilzYCgD+kaGXVzpyFz5cLcyeUbOKsaWDgV9OFK3cxgGVKUohyL1DF2HW1WjdUwP8I8g/K1eJiJCi5Yh2Z+Nj8q+bco3zkuSRccrcvMxgmyTXSg4tfkf8ojLlzWoYUtYOKXvGqTd/INm0+fl6x4PUBmJIc60Z2d6ERgH//Z"/>
          <p:cNvSpPr>
            <a:spLocks noChangeAspect="1" noChangeArrowheads="1"/>
          </p:cNvSpPr>
          <p:nvPr/>
        </p:nvSpPr>
        <p:spPr bwMode="auto">
          <a:xfrm>
            <a:off x="149225" y="-731838"/>
            <a:ext cx="152400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8440" name="AutoShape 8" descr="data:image/jpg;base64,/9j/4AAQSkZJRgABAQAAAQABAAD/2wCEAAkGBhISERUUExMWFRUVFxwaGRgYGRsaHhsbGRoXGhsdGxwfHygfGh8kGhYYHy8gIycpLCwsGCAxNTAqNSYrLCkBCQoKDgwOGA8PGikkHRwpLCksLSwqLyksKSksKSkpLCwsLCkpKSksKSkqLCwsKSwpLCwpLCw1LCwsLCkpLCkpKf/AABEIAKAAoAMBIgACEQEDEQH/xAAcAAACAgMBAQAAAAAAAAAAAAAEBQMGAQIHAAj/xABEEAABAgQDBQYEAggDCAMAAAABAhEAAyExBBJBBSJRYXEGEzKBobFCkdHwUsEHFBUjYpLh8SRysjNTY4KiwtLiFkNU/8QAGAEAAwEBAAAAAAAAAAAAAAAAAQIDAAT/xAAjEQACAgICAgIDAQAAAAAAAAAAAQIREiEDMUFRBBMiMmEU/9oADAMBAAIRAxEAPwBym9tLM+nPp7CseKaOzdGTc/KJVEkCmg+F7DqPn5xjvC9/kWtyHJo523ZYiY6AM12dr+78OcIO1KVD9VcMP1uXanwzaNXTWLKVg148SDxaj/dornaoF8NRv8XLbdI+CbwJ4cIaL2CS0UKWTS9068xF4DP4dTYjj1ijyU0FSLcvOGqO/FsVP81JV7pi8WznmrLL5K+/OMPzV6/SKpitoYqWAf1gl1pSykS/iLPaCRj8ZlcTpZ4vJHzobQ1sm4osJmfxH5f+samd/GPMD+kV79tYoEh5CmLPkWNAdDzjf9u4oeKXIPnMSKtrUaxsmCkOpiyxIyKIBZNn5Xatn5xArCTFeKYAQSdyzl9GsxFLuLwAvbGIDZsPLL6Jmm3GqTAx7V7yknDVSz76da/ghWk+zYhUzDTLTEvmfKrdvchiRewd6AiA5uIUhKhnytUAq3xmAZ81Mj1fmY8rbyanuS6iXKilTClAmgLWYsLxH+0MNcypwP4hl9iosGFrNE8F0gpDDC48+KmdKKghNUDMXIpmUcoPxXcGMKxXeHKpJKUPZSWJDAAANutmbxEObsIW90FLCkSJykgh8yWzNdiPCRSovWkMRkmhJlpmghQykpLDKDZYqkABrskOSBC4teRq9A5VPUzKLbygQEhLEFRJmcC19SLRLMn5n7sHI1SSreBvTQ/wt7CMq2ymYVbiiJbu4AdNU75Iyijuz+Ld5abAld7PShSaJJpYgIBKQ9yAco4nUnRVt7ZNouewtiLouavQZQGy0JIcM7114CkW7A4NIZgPkNPUxBg8EOZI94dYdLCOpLFaColSSgMHFgLpAFvNrR5PkALbzflS/wAzFQO29quwxyx/llSh7CCNkY7Hqno77HT5kvNvIUwSoMbgc2pHO4HWuQs65p435venDl+esV7tQmmGb/8AUiw/4c08X9IsalBjrX8QPkwN4rna+aEJw6sr5cSgsmpI7uc7V8/KFj2PLooyZiQgC63fgGAsOeYRKNrTM1ZCmJ0Ukm3r6RDJ+Hw6D2878ofFKVEEAAgq52SrXgSIvBs550IsZtAryJMqYkd6gupmoq1IYGelrtxor6RDtNLZGA/2yKaXNIPRLpFVZGVaBpCkl6i+rtYcqRuqckWKRUUtqIkl3V1/IRI1ia1GvMRhNGETWsUh+kIcUArETGYgZPVPHyiygPp/SEfc/wCIncij/TCN2tlYJWQzZLWYCBs4ScyswAL0AJbkD+cMcSUghyLsXPrEW2cIhMgqQp6AXdwfv3iZWjeZ2pQQyAWZnKmUeLDMkJgbD7USguBMII30jKxUU5XJBL3e3zivJZ6sOsPsJ2NxC5PepSlrh1MTflSGcXIWkhnM2vKUShIXmURlGRIBLJBzFJ4huTmG2w9nYqT+8TJClOalTAA3pZhW1eulj7J7EkdygsFEAVIq7O5er+0Pf2YKq1jLjSEf8COz+KWpO+GJ+/sQ7zwnw6wmxtBhx6ePlDSGiUj9nmhY1A0/iA48TBOEweWYCygxUXYBmyi+aniEGjAyyAWHhB8R/GOfAH5ROcAlOZQSxTmIqr8SAPc/bQsn2aK2aqmDUkAgfEDT+pivdqkuMM7VxSRRv93Ogja/a2RhlETFrz5QpglSqKdqgNUg0fSA9vYtMxGEUkgpVPSoFwAQZM0h/m3pEIp2dUmqKUSQgEaC4NiA/wBPlDKRtaQtEoTDPTMASDNlpbeVQurwq8QuIEnf7M1+HXpEOFl7qQbZ0f6kGKojIUDaE1QJUpyiYnK4F9/kxtGZfaTEfjR5oR9I02fhjMSQFAFU9CalriaXcWFLtGmJ2YRPMoKBOYAKNBXU8h+UNboGugodo8R+JFRohH05R5G35xdyKV8I4xnbewVYYpBUlWYaF6AkOeGapAjP7IIkmY6Xyhdy4BOXLwKnYwMjYDGTtScUglQqHt1+kbyk/vJhN8yX65YhkFpYBHwj2POJcOrfmED4x/phhF2bYuUS1H5eUB7TBMtYqzUBAs4D01ozw1TJKiABU2De8HzOy5mIIJVWlG5f0jVYzdAf6P8AsimeVLmJNCGcAhiHBIu725R06RsIIFNbhqc35wJ2J2eiRJyJAFXLaniTrFlYnpFLok9lf2TsnuZq8tELrl0B4jrDSeNIKmSwS9YjmogNhUQQYat2HufsR5WCSS7P5n7EFLpESJoJibHWjmx7JzXcfq6vKZwfRYgvAbDnS50tfcyQEqBORU0EBi7AzCCWrURZVXDm41byuIr/AGv7RjCpCUN3qgWNDlBo/U6eZiMW5yo6JJRVkPa7sUcTOzqxEqSBKShjvHdKyXGYN4gLnyg/CdnEKlSZX6yhZkrzpYiu4UsxdhvEu8V1EoFO6skmomZi5JrmBuHYUHSFmNxPcIUCxcZl1fMN3Kgm5dYBI4dY6+NRm69HG5yLNO7DgAy+9mqPh3RLVpwSQRpdoFw3YbIQlK1uDmyrIQSQXLAoL1qWVFRGHTLllc1u8VVSiC+ZWga3lzg3s72w7pYRMmKXIUQFoVmZtFIN0rTcEN5GNHG+hm5Voc4TsQZdUS5xZSVOVymJRmArSm+R5xtP7IPMExUtYUG/+2QBTiPt4a7bwCc4Urf+HM5Y5gkpVSgzDK7XJ5UBw+z0FTJlop/CDz4R0/XCjm+52D7Y7OnEEFcwpyhgnPhWrzCwX6jSBcR2bzJCTNDCwCsOalndpoeodoejZSGqEC/wi+mnB4AmIOiUPyAf7rCri42F800L19mVkMmcODFAb/oXMidHZ+dLC1qS4cEqTUCgFQwKa8QBB8jAzCx7oMoOCUBj0JFYc7JwaVAFUtB/5RyuwhZccV0wx5X6F+w9mVUs3FK8DV4tWz9nggE/KC8Lg0ZVFISAbty0ieUmtLC3OIPRfszLkMaQUIwg71YIMvXWEbGUSEzGEDTCSYziVsesQGfx+2gWExippDQOJzGsa4jEi9T0gBcxTv8AOCAA/aagCSQwDklOgDkkgjQRRJs2ZNxH6xNSAmahRSFKCU5Tml5X48B1OkXbt/LlSMCtSSc8xSJYcn4nKrv8KVa6xzfBbXmIDAhSPwKDprcj8JPIh4r8fhzi67H5pdDPZip0tMyUO6yyRnzrVaWo7rMa1PG6mhJisaqYtJucwWtw4ypIZxqBWkGYjEyFoOWUZcylEqdBatqEdGPWJcN2eKwrupyVqUkBg4IoSQ1VEOwtodIq+KUIvXZBNWQ7UxUtclhNlqVmG6nM5ux3kgcHrCvHbDxEkoE2StBmDczBswpUcRUV5w0m4DEygUBKgkPmCUpVem+Ugq5bzRsifgJKJapRnTJ7HvAQlCEmzJZyoD+K7aWjnrwUT0dF7Gol4zDd2V51YcZFbqgSgh0jKWO6SsBXOHacBKCUiWA7uTck5dTcOC7Wip9je2uDQpJSFjEKITkAYeJ3UqzAVrzDax0HCSJSZpWwVnGZCAQ4AqQat4jrpe0O5PG/RLFKVezXZeyUB+9SFBQcpLsATR/Ia8YxtTZ0ha8glgEpZ9Q1ikktq7HW8NO/mEUl7zPe1HazOKwDgZEyYcykhG8xzO4qLBms/VvlJSfZRx1RtsrZgkoCHC8uhDt0PRojx2xc60syTQU1HlbSHhCRWhJoSWBbgOX1jAxrOaN6xswqADM2Pkl5EVfjz+xGpwKkgEBgOZPrE+J2gOMajaiXr1veJqRRoExMlQIcekbyphU/LjGcXtJJ1r9/WM4Ka5IYA84zYAXESlUP3SIZleEGY3Clic30iHBpTY/esEwGvBkpcQOqSNaEaRZUFAtCPaSTm4QyBRTv0nTu8wqJY8QWJpBvkQDLURx3pqfIHhHKwamvnp/aLz+l3DqE3DFJV+8lEM+qFfRcVBEpUsy1EIW6vElTg0qk8w72110txTxVGkrMSsSpCStK2WDl3SxyqSXII5gDzEQoxI4tyNv6QwmypaiCyk3cpL1o1FE89YhVs4HwLQf8256l0j+b5R0w+RRNwsNwvaKckDfKgLBTTAL2zOU3NiIJVtHDTVZ50kFWqkKYnqiZmSqnNMIJ2EmoDmWQn8QDj+ZNPWIUYh4uuTjn+yJ4yXTLj23xEhK8KnDFKRLl2SgJJ7xlO4JDMeN3i9diduS58hAmrIUlt8eJE1IZyblKhU8QescYmTVLWFKL7qUjokBIHkBDbYG1TJmpOZkkgLe2V/yu8Hi4YuDRPlt79HYFbdmIWqRNUtCi4CkKYsT4kli+j9ecNZm0SK5lHLXxXLsAoasCaaxTMRjEzpQBUMyfAsF25OLj8jGNkYjMgqUojI4YFqvx/P6xx83x3GWumU4ubKO+0PcRtudLUQplKIzGlEpPGtWGlTxhDN7ZzKptQ0IOavhPm96gRpO2zKmKMpKhnLDKAV2q1ma5chvlDSV2DkLTmVNW5DDLlICruHFW5tHPLjUdMupN9FQxXaPGLoiakALKSqgs9UqI3gwLlgzDjAie1eNQvKTm3wkEuohRLAnLUu5ITqOMdS2T2Dw6ATNT32+VIKqqCGACTVsrglq3qTDDGSMKVFRQhwxCgkO6QyepA+VYh52WbjjSWxZsjZ8wbs4hShqkkgv1tpSH0jCIl/EDzP5xX9obVQlWYTG6lhyvC+btvM9XNozELLi9poSd401eFI2mjMQCC3CK6rGrmKUkJUlQYdXexDs+hP8AWFGFxIUKa8DAi09DSi1s6LIxKdCYixs1GVlKalOsVGTi1Mzn750gDGY6ZU5ncf0f1hxB/wBrtmyJpwi5gJTLn7wDOUGUpS0ni5kp/mPGKN2wly0rlpl7zpBJUlKSqq8hIQwzBJUl+QEdF27KzCSlgv8AfJTkUps2dExGV2LOpSUvVs0c7/SVtcTloTlUDLJSCoJ8ACcgBG9RyCkkhJJZqw0dGfYpRVNRUcPt4GnID0B6i/zvDDs12dxWKkqmS1IKULyMssScoNC1Li/GNNr7KmBRM5BlK4sMhPJSdy+jjppFMkzAEvvUl0FT8fCf5gQY9PxiyFd5LCixAJCSQdC4ZVOpjRWFmoscwPm/zv5R6Vi2IzBuYFvK8Pi/ACLFTZaWyJX4UuFkE5m3iGAZL2HCG+wMThJo7uajLM0VnOVVXb+EsG4GusL8ThAvEFJdQSE7qblwAlI4OSA/CHeL7Oqk5e+TJTmQmYBKP7yWlRZEwGmYAs9VXDs7w8fkTj0xJQUhthex01JJlSpm+AxU4FwbgU0d7CCkyhg0FUualS1LBGchKTlo7KqA9iWduFYrWD25OklQQshSSzOXNLituphVtXbcycrNMLnnBnzTl2TjxpOy+7I7WIlhYKZJmZlDcCRwD5wN53VVIs3Focy+1ecpdRNGYBiNfOORydrrSGoRSh5FxasexG2Ji7qs9qX/ACrHJKLbOhOjsOP7dS5KfHWxSC5fy84rGM/SIV1SDdmq7eWv9o59JBUWAr9/WG6diTEFiZbgt4ia3rutb35wtRh+w25dB+J2mZjla3TmdKVAW9wqjnh6wy2ft1ATmKgAOg/vaE0zDzWDqlBPRTMktwYVhfPwQKMxWGDUAIFbM5peBnFhwkW2dtkzMMtQIGYhBD3S9eZUAQ+gCjekabBkpUruwySo7vB2Jbz05iKthgcpUwYMDbV29jFi7KDPipReiCVct1JI9aQsYY2PyTyrRY17CnNSo5HWAMTg5iTVExtTlUx82+3i8pWVC48kg+rmMpkKHxN8hB2T0QY/ZapksocZVAWUXBBCkqTSikqAUC9xHOe0PYHaMxZWoypp4heXU6LAbi3OOj98eFG4gDTm2sSArF+78yPpB2gdnPdlYjaODkJko2epkuSsFSsxUXJ3KWAF7AQvxvb7GglKpSEkUIWhaiHs4Wot0IjqS5iWFf5cvLgPtoEx2DlThlmIRMHBQCiOhAzJ8jAv2jHFcZtpa1Zu7lyzr3ScgPVIOX5ARonab+IfSOg7T/RxKXWSVyz+FQK0+RYLT/1RUNr9i8RIqqW6fxIOYem8PMRRNeAUGdlZCJ+JzEqCWLsQkgplqAykgjM5DOLhovOKlyThXxCEoABRLmkKz92B3YlKYOcq+YFLNSOedjZqUYkJUpkTDlJuzhSQfJSknyi+7f21KxaMTIKhLXKZa3JUcwmZ90FqZzkKBUZku7UdCvs5Ziz+8UCz0f8AOI40xk91lQ1MYlzgbuPJ4ZSNRJBErDghzMSLda+nziA4ckPm9I8jZ5Idw1vnAckGguXMTKqFBRsxDsAR60vE6u0a1KcIT4nqDfi2ZtB8oXTMIRrBOzNlmYpitKAxLm2nO5JiU8Wvy8D8ad0vIaqdPXLEwIDFWR8wqSUlggl/jGjV5QDiJkzMZdL5SzVKS1CLil4f4LYyEYpP+JQpCN4lIqTmUCgVZyhJU6SQHGsJMQDLIWEkJJOR2dhSrasQ/WIxcbpHVKDav0MjgEowsxaCDvy0k3zC5y8s1bVHSH3YDDKZc4ghJ3EGwJupjyoKcTwiubRwE1MmXlcIm92QlxdMpKiVeUxLF6BRo8WPY21ZUqVLl5FbgYqC7kl1FiKOSaPFIRdMhzSVou6MTMGp+b+8eVPJu56t7uIUYXbkk/GU8iD/AOREGJ2nLZwpJHElh70hqI2gzPxKjztpw/vGQAKgMeOZvrDBGCU3gTbVI4co37phvAdBlb16cIDYyFgSr8RPRzT0J/vGSkAC9LGv5kwxEuX003mAfzpEwJFlJSPL3DQtmFIzaKfXeIf53jJfUnyUr8m94ZzsShq5VudC/oR9YiStB/AjzWPcARjFc2h2bw87xS6mmcICVBxfNVzyLgxUdt7P2sUd0Ud8hNlSy5Is5S7u3ItHUUJlD40q/mPsa3iIzpb+BPXI/uAfeGTox8/4nYWJQd/Dzk9Zah+UBmQrg3WnvH0ijujqx4MR6GNlcgPNHs7PByMfOUvCL0ST0iQSpooxEd4n7FkLfPh5Z6S5f/aH94XTexuCVaSpJ/gKx8gS3pxjZIFM4v3a9QYnlqUnSOsL/R3KJ3e+HUoHqQSflAy+wMtDnvJo6FB+bAPBuLMnJFJ2TtMyyFKlkqBBcJKrVoHAd2Z/OJtu7REzIEurK27kCBqSTxUompTRvS3p7HJ0nKbiZaT/AN4eMq7Hj4pxbkiX+Zp84l9UMsjp/wBM8cSj7TxHfIkpRLUkywRS1WqeJoA4ZwBq74SmYL7vNv6fmIvkvskn/fzPkFejEesEJ7LAXmq8kJT7k+wisXGPk55NzdtFEkluB8/o8GyMQXsofP6RcB2Skk+JZP8AmA4P4EVjH/xCTRlzB1Y+7ekNmhMGWTKDVKlEcUinRwljG6VrDXbmlvp6iAhIUKhDHiSAbC5d28oyvEKHimS2GgUH+YT9tE2tjINzq1cdA/sDGn6uk1CSX1SlvVgIGl4pxuiceiVpB/5qJI5uXjKsUoF2IJ4rS/WiiebNAGJTg16Zh1Kfev8ApMbTcPkqoKA4u49K+kDqxR+JYVy/eK4cMoIv9mNDPS9MvkhI8t4q63gGonCpLUB6pp6/WIwngFkc1JAbqke8RqmVDAuf4rNxyhNK+8ZBT+EUGozHlVTtaCajczJQ8Sa81OAehWaxKmZSg/lCmDdE5feB1zzUJdJ1Iow6sOFI0ScytTxJJpwq7PTjTXmA0S51cX6kJp5E+0YUdSE8X3lf+PvGkwNRyCL630cKoT824PGEJLjeYAuas3LxHi/QRrDRIql1N1ZtPxZtOXziP9ZIAooO1HqCSwFAGv7RGtQdnJFFHepxGlwWPyjyZQVbNS7EEOXLWqWY8ngBokmKNWQVHR0vfqaR5E5QLAAaeEilzYCgD+kaGXVzpyFz5cLcyeUbOKsaWDgV9OFK3cxgGVKUohyL1DF2HW1WjdUwP8I8g/K1eJiJCi5Yh2Z+Nj8q+bco3zkuSRccrcvMxgmyTXSg4tfkf8ojLlzWoYUtYOKXvGqTd/INm0+fl6x4PUBmJIc60Z2d6ERgH//Z"/>
          <p:cNvSpPr>
            <a:spLocks noChangeAspect="1" noChangeArrowheads="1"/>
          </p:cNvSpPr>
          <p:nvPr/>
        </p:nvSpPr>
        <p:spPr bwMode="auto">
          <a:xfrm>
            <a:off x="149225" y="-731838"/>
            <a:ext cx="152400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8442" name="Picture 10" descr="http://t1.gstatic.com/images?q=tbn:ANd9GcRLQgstTPvyFgGzwfsDKNlYcyAkXP5t9yzLEm7Q8n6qxm2CLpL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0575" y="2204645"/>
            <a:ext cx="3496212" cy="33442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4316" y="377543"/>
            <a:ext cx="563537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</a:rPr>
              <a:t>Smooth Running…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461963" y="1665288"/>
            <a:ext cx="4106862" cy="47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2400"/>
              <a:t>Objects travel faster if they are smooth.</a:t>
            </a:r>
          </a:p>
          <a:p>
            <a:endParaRPr lang="en-AU" sz="2400"/>
          </a:p>
          <a:p>
            <a:r>
              <a:rPr lang="en-AU" sz="2400"/>
              <a:t>Skis and surfboards are waxed and buffed to reduce friction and make them go faster through snow or water.</a:t>
            </a:r>
          </a:p>
          <a:p>
            <a:endParaRPr lang="en-AU" sz="2400"/>
          </a:p>
          <a:p>
            <a:r>
              <a:rPr lang="en-AU" sz="2400"/>
              <a:t>WHY DO SOME ATHLETES SHAVE THEIR LEGS, HEAD ETC???</a:t>
            </a:r>
          </a:p>
          <a:p>
            <a:endParaRPr lang="en-AU"/>
          </a:p>
          <a:p>
            <a:r>
              <a:rPr lang="en-AU"/>
              <a:t> </a:t>
            </a:r>
          </a:p>
        </p:txBody>
      </p:sp>
      <p:pic>
        <p:nvPicPr>
          <p:cNvPr id="19460" name="Picture 4" descr="http://t3.gstatic.com/images?q=tbn:ANd9GcR_0d5zbbfyxNV83ylRjyxicfOiT1TtcUN-l34_xSpjQodtLJ1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6093" y="1883529"/>
            <a:ext cx="3015710" cy="30291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8157" y="460021"/>
            <a:ext cx="410769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</a:rPr>
              <a:t>Fluid Friction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5046663" y="1616075"/>
            <a:ext cx="38100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2400"/>
              <a:t>Any shape that is able to take up the shape of its container and can flow is called a </a:t>
            </a:r>
            <a:r>
              <a:rPr lang="en-AU" sz="2400">
                <a:solidFill>
                  <a:srgbClr val="008000"/>
                </a:solidFill>
              </a:rPr>
              <a:t>fluid</a:t>
            </a:r>
            <a:r>
              <a:rPr lang="en-AU" sz="2400"/>
              <a:t>.</a:t>
            </a:r>
          </a:p>
          <a:p>
            <a:endParaRPr lang="en-AU" sz="2400"/>
          </a:p>
          <a:p>
            <a:r>
              <a:rPr lang="en-AU" sz="2400"/>
              <a:t>Air and water are both fluids, and objects traveling through air and water experience fluid friction.</a:t>
            </a:r>
          </a:p>
          <a:p>
            <a:endParaRPr lang="en-AU" sz="2400"/>
          </a:p>
          <a:p>
            <a:r>
              <a:rPr lang="en-AU" sz="2400"/>
              <a:t>Fluid friction acts against the the motion of objects and increases the amount of fuel needed by planes, cars etc.</a:t>
            </a:r>
          </a:p>
          <a:p>
            <a:endParaRPr lang="en-AU"/>
          </a:p>
          <a:p>
            <a:r>
              <a:rPr lang="en-AU"/>
              <a:t> </a:t>
            </a:r>
          </a:p>
        </p:txBody>
      </p:sp>
      <p:pic>
        <p:nvPicPr>
          <p:cNvPr id="20484" name="Picture 4" descr="http://t0.gstatic.com/images?q=tbn:ANd9GcSsWr3BrrpVxm9DOZNIwL9PjPZNrmDqdjZYMhYXI1RBck2ULSSA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7085" y="2474204"/>
            <a:ext cx="3516380" cy="2435420"/>
          </a:xfrm>
          <a:prstGeom prst="rect">
            <a:avLst/>
          </a:prstGeom>
          <a:noFill/>
        </p:spPr>
      </p:pic>
      <p:sp>
        <p:nvSpPr>
          <p:cNvPr id="20486" name="AutoShape 6" descr="data:image/jpg;base64,/9j/4AAQSkZJRgABAQAAAQABAAD/2wCEAAkGBhQSERUUExQVFBUVFxkaGBgXFxgYGxocHBcYGBcZHBoYHCYeGxwjHxcVHy8gJCcpLCwsGB4xNTAqNSYrLCkBCQoKDgwOGg8PGikkHSQsLSwsLCopLCkpLCwsKSwpLCwpLCwpKSwpLCwpKSwpLCwsLCksKSksLCksLCwpLCk1LP/AABEIALMBGgMBIgACEQEDEQH/xAAcAAACAgMBAQAAAAAAAAAAAAAFBgMEAAIHAQj/xABDEAACAQIEAwYDBQUGBQUBAAABAhEAAwQSITEFQVEGEyJhcYEykaFSscHR8AcUQmLhFSNygpLxFjNDstIkU3Oi4jT/xAAZAQACAwEAAAAAAAAAAAAAAAABAgADBAX/xAAyEQACAgEDAgQDBwQDAAAAAAAAAQIRAxIhMQRBEyJRYQUycRRCgZGh4fBScrHRJDNi/9oADAMBAAIRAxEAPwB44Lx7v3RShXMoPeKZXMLYuOpU6iJHOhnbbh/71lsKy5xcVSTGk6ltei6kAzGu1A+y9p8PxC0jZbiMLxFxBoD3TFlJ12y7aUdxWNt3MB+9AFWym0veeE5iptZjvqbTSPWpepbCShp3Zz/iXA3w165Zts95rJgZEMtIDA5QSSNepoRawl9GK5LgMSVYEaAak9I3966hx5yrY23h3d77PZuNbtCLgt5YYLEs4lUJjkRUKcUuK1rvCVxKYHFvcn41ABNnODrmABOuoEUZJNCxi7uxWx/ZtbVo/wDMW4LatDSvqdQPOhd176ImZbijTIWVlBnQQSBO+9PfC+P2LlnDPeYsgxxTNcLNE2g2pYfDMEzp50Gs4fG5McMa1wI6gI16QpxHeobbW82hgZzKaZR0iqZQsuQLweCvK4zJc1IEkGJIMiSInyp57Ndn3UAv4WYkMr25gbSCYn2ofisfirvFjZS7cS3aUQQA2owwYhEbw942YweRM8quYTHPbw9vvVxNoHG2VBxD57kMreLKoXKpYAa6HXpSLEu5GvQbLl10VMrQO8yQFAEDy5dao2cJh7Vxrvdrae26oGUMxOcEfDmjWhHGOMWrdq45v3Bkxt4DLbJOcLqkMYIE77VV4f2luYzC32trfutbvWSAlu1nHxGYEg6jmOlX2V0NWL4+3d27tlg6PcCHwEHnpB6xANI3a3iV58l3K6aGNGKnUyZYADQbHWrV/jww2Gy4w3rZuXbWS05tB1RHzPcyooyry1Enl1ojieN3VvYlrovLhVt3W7xivcMpU9z3ZyQxJKZQCT150slqRKOaPcuuC3d3GWQMwVj4jECQIkyNPMVnDcG2Iu20LG2lxwhcqSBJAPQGJGkjeuiYDHXb2KwV2wLrWCtqXFwi0NhdV1AC582aQdWJWOVc7fv7+Ja3aLMxuswAkwQxGY9I0k9Kq0UHgu8D7G3MReu2mu92bUiTJBfP3aJvpmb7jvU/Zrh9s4e895C2S5btiGaZuNlMZD/CFdtPikARzf8Ai2GGHBukKLl+6l4quplFDHzMXHuGekUP4xxMYLE4TukVrWJvM7RA/wCa1sWSYnVRnI/Rq/FN4nceRJ41kVSFZcdhjfKphLjKGIGVbjN4NwEJMyImdVnbSao/2naZwi4NiZ1UNdZ5G4AGumnLWDtNFOPcSuWsLiMjshfieIkqxUwqKQJBmJgx5DpV/GG4z4zuSxxL4fBMMk94yd2jX8uXxEnwkxqRNaPtmVfx/wCzN9jh/KAfHWQWcKwtd1n745PECMt3uyGJ1JlSeUTFWOC8Iw2JAQX3tXSrsV7tnAyBnJD5wD4VJ25xWnbN7i2MD+8Zu9Fq98clwO98AadZC5ZnWqnYO7ONEbG1f+fcXDU+3ZflRPsWO7M4tgbfhNm495AvibumQr0PxGRrv7U13uNWsmFAukgWssKGhiAoI03ZdSRyqDguBz2L1tPFcfDQqiZYhrbECTqY10op2W4M1m3w/vUK3Fu4lsrDxLmGx6aAaHkayqOk1IEdoO0KYIIEW86uiqsuU2MyvggzpqOtEezHGnxK3bhtXbY7yPGWMECColRERt1mle7xZ8Tgb/eEuUxOEKySYZnuhiJOhI00janHh/aULi+IW7rXDlbEsBDFRbtqsRyHMxGpJPM0wUgkpOpEkDc6wPevLywiNm+IsI/wx+dTYfi9t2sNaTEOjW1KsgIsj7YuHLCEGcwY0Ox2JtdxaIYBe8vZdQea6A0RGmX+H4S2xCi5lZyTGWRO8zPlVfidgG2VtsXJG2XLsQY3MzVfs9etnFWgrA6nSV18LVd4HxFCzCZbI2QBlktpov8ANExQZI33FJ1uISMrhiI8SPMdRpz/ABPPeS3hrr3EGRgzQIKsswZ5iSJgk8voXK/jcpsgo6N3vgF24ATpqI08JMb860u4kW0DHvbX96vhvNqSdyrMZMRryqWPRD+5dyhUkyhjY67yZ5eXWqj3LgEwY/wkCfX8KLY3M3fqQQRetkSTquZ4IjWDGnKhnHMVcOIxNvOQDh8SQAzaZQuQwdAQdZHnUsKIc9zQgNHUKSJ9dvatmxD6+XlQ7A/v1zH4S5hnzYHLZBIcFYCgXw2sZ82cQdZila0uMa7cF3EJagtEsWJ8RgQp001pkLKVdh9s32MyTUmY9a5nxvGYizZYjEkmQBlzCZIHPbnQ9cdiSJOPCk7iW08tByqCa296GduOrBXwnMTIXQKTpmOX161n7yUwL96GcC5GrEHWMjE9APupcu4lQrQBObRcwjaQT8xpP5VrYxhaUiVgAhoI9+X0pcWN00acslPdAnFB7t8FJViJ3OhG8NvtFTDgt0gmWzEMZ11jeT1o/wBluy1y9dfu0Y5ZZXynIpEGC23iVmEelWzg2LFA5JMgCNidKqncS2Gmd3yDeD4A4nDggR3SwssQXI1hRtNULINy9aVy5QtGpMgaZlE6AxIp5QvgRbtXLa2soAJePFlHhZSQ0kdFilLtA4xOIzpDK9zL4fiZ/CW8IEySw1GhqJtugSSikwtg7n7tdu4dCrFXFy2SASAyiACZggiPlVXtPxC5cVELANnzsdBGUbmP8Q0ond7KXUjE4gZEIyMpIL5eTRrJ8t/Kphg0vkYdEFtXJytmYa5T4tNZEcoDA6gcqnFqSsuXmg6FPBYG9fLMHHhkgnUMR0jSdt/nQh5JBkrJOYgnyiYjXyowttsJduYcOFcEq2aSu0gqV1jY6jnVc9n27tLnf2rmckLbRna4YMN4cogb6npWtY/Qxa/Ur4Hgz3XHJSdXJ5dd5NMPZv8AZ3iMY0a2rCbvcnLP8ig+I76iAOtbLwayMs32DwMykgRPKifDO0f7thL9ksQq3gysQxzBgAy6dIHzNZ1NWaXjdDxw39nmEtG2ylP3myoCvGVcyzkuNZVgGcaazrAmkHD/ALOcWcRcRbatkYhrjEqhO8gggmQZ0B3q5wPtTN+2sFQ0N3jCFCkSTpqdPrTnjO3mEQa4hSRyWSfSI096aMr5K8kHFg+1wW9gbeZYLOQD4jkRfsgkzqZOp6UncdxBctfWwxS0QbnxBcxlEYkFSDJMEa0bx3a9LttkRbjd4CviIKCdgJk7xptUWF4XfVLqxI7t1uqzZd18ICneCJB8qXT5rXAW6hutwb2b7KY6/aF62iG1ccuc7K4bLIZYaWEnTNvoKj452SazeCobjtEiLYVk6SwAB06culMXZRMUcMgUWkthGFsnx5szEtmQQN53mrKcLcEozKXgN4fCu5EovL5mrJPbYrhHVKmc4Tg8nVswlhJkEN6NuZ6UdsdjGVXa7ZdFQHxpcSGb7AgHUz8gaZOI8MtWrTKLADhCTdgFwdYJbkTE6RvtSHwNnuoWYtkALFRpJBiJ6bzGtKpruO8Tb2D11bZWbjMFWfhaCvIRG2x+tRniLGytsIyk6qDm1E7hm021OvM0v4rEoGUKWVA5LjUak6gnTSNAI0HrRt7wuupdmt21kltSTAjKknSflEVJSdhWOKXuL44NcW9bzFCC65lW4GOhkzGh9po22HTOX032Dab6gyNar8Z7gWmuWQQysmszEmN4EEVtaeWAS49xZXMzBQoEgnXz2qaxVifZkeNOMZi6i5bRxpkWMwB0O1ZY4tisOyNdLtaLCQ4nc8idQaYMVj3BZVTMqaaE/h5dKGcUBu2hmB3EKD9ddR71X4rvcveBV7nQsfjrNrMe7U5QNQBzgRPI6iOtVrmKtLcLNZQWQgYNlUEk7em30pL4fxjE426Us5dAZLjwhdiGIGs7VtiMc9i6LNxba3NPEDKNJ0MxIA10rQpoxvFJbj0cZh8ge9bVJiC435gDmeXuYFKfFe0xtOTfwbos6EkERy5aTvFGTgkZVhbml0XDdMFJGoj+IhiRqOlLfantEoAUt3hYEGQDzifCSNTpB1pJT3pFkMXluQz8G4pbvW+8tMMux2BBHI/P60A7SXibxcNmCodQZ5E8jzMUl2OLsT3SKTroo2nqQNK04jYuWPFcIOcbA6DyIo6lwBQfPYuYTtQLPd3Ewdv94sr4bod1SQIW49lfA1wDWZEkSRS3bxty0+Zbhn7Q1331I1pn7IdmreNV3ud7CmMtqFnSRLscqgdIJoViOEW7Vxh3lwEMQD4DC/zbSfSmTXAJRveitbxF7EkC9cc21MkGBr5ba0THdjTul0/kB/GvF4LeULOgOsEjNH2iOQ3o2mFtwJHL7L/lQc0NHG6BWBwdpyxuYgWwonMFz6k6CAwMjpR/9n3Crd/Hqkm9bQG4xZMkhQAAVk6EledIuKSHdQoEmQSSSNZ6xXVP2E8PyLisQ2g8FsH0l2+9Kv3sq7Bjtx2mRf7m0YywPCwXKwMiAPIbHQ6EQRThw6wlxEvQsuqtMAHUAnlXLuM4vD2MTca6hud6xIEfBLg5j1iIj8q6NwTiYa0IiI8OU7jkBNLGLW7GnNUlEv8AGMDZxFtrN5FuI2hVvw5gjqNq4Bh0t4LiVtR/y7F4gsxnWWGc+mn+mu8cRxvdYc3WBUBC7A7gxMEqfYweVfMPEOJG47MficsSeZJM/eaj2EW4/ca7fjG3BZthlQPox1kBfiI/h1n5ig+J7TthMUjIs5cploOYRDjTadfnXnBOELbsZypZ2IzRuJ+EDy+8+1WO2HZ2MNnHxWzmj+U6GfPY+xpXBcliyNbLgA8f4p3+LuXgdGYZfQAAe+lNGCxYWbi2pZx4mgKJ3JJMDlymkLDXdgaN/wBpvcY+LYE66AAA/LpFW48rxu0VZMSyLSMeIxdwNDqpZoIBAJggFdeY1ojh+EXMQzW0AJaVOVQcpEBixJy5RtFVWxxQWr9wW2CWREEHULAIYHUlht00pl7A47/0Sg6NcZ2Y/a8RH0rPkxQj5lvZpWebWmqoXOLYS5grgtX8rArKlWJXpAmMonlFBMZhRmLMPjEgz57wJPLbSnTtpfy3bWZc9q8xtuukzpkYEjRhrVDtTwhhqseGFgR8I0HnFUOG9oujmbVMq9m2/vLc/CniM+R0HqTEe9dPe5NnOyllYQ0bgHTl0n86QezfDbnhziFGoB3Y/abppsOVHL3aBsxRHZVWAShglug6aU+JNFeWd7kvZbwYfJM5LlxRvMB21pa7YY/Pem1eIKqANZC8zly6a6ST06VDxntb3di6gUC5ndC6+GZhi5UaBiGG0CZpNv8AESm0aAASP61Yl6lG4Uu4zEOkKGuMQczTMk6TGwA0oVwjGlC6uYWJ12BnU+9b4fjFxgqE6KCvTfXb51Xe7qi5QWMKo6kmBMchSuG1FniO7MbHktJgnqfwnlRPiCXzDvJkxGugiR+VLl5+7uMrCSjMDG0gkfKmrE3EKK4LDOM0AkATso138uVCbaofFFTuwH+9hldY5a78tR9RUdguEzQcsyW+kVZF5S58IAJ1jeTpE/jyq0+JQ28gUZJ0X0Pzp4rUhdXhStBdeJN3a/EveAEqdNCsgfCes71BfxJCsQ0FQSxnUDbf3gdSaE8F4acQWXOcy5cok6jbfyiKocUvBGa2tyUB1jYkTHrEnWqvD3ot8a1Z07g3GLTYbDmDmCBIR1UK0EZypjX0OvSlvtBjgnEcL4xdylZJBIPj5gkzp50t8P4gVErpH6n2q/gOIot84kEm4ohQw2JBGnKBr7mpkx7NoSORS8p1fj9pZ725eQgA6HwjLEAAKYLCZ86S7GEw5sMXtqpLklky/CAMqyRz35etCeM8YBGa87tccnIgAChNszNvLEGABss86pYDtAwtNaQDKNTm1ZvUnQgdKz9P084R80rZbLJG6Gjh1rDphrKuCCFzMVIl2bmdZPqNopc7WBO5/wCYWYsMq6yPLfX2qie1TBchUGD0H1HWr3Z7jtpXL3rcuD/dNCnKeXxfCNjIq1xlF3Vk1wqgtwFLmFsW7LNlZ/G1sqQ+Z9hqY2ipOKdi1tZbmJxFnDyxIVibjsBqYRJB1jel7A3cRe4h3t8yw8cyGHRACCRp+FC+2XFWu4lwWkW/APbf5matjjdXLkpeTsh7x/Hw6kqpZbmzFc2n8pDaHyiqYxFn7A+Vc1t424ohXYDoGMfKi1jAYgqpAeCARv09aTwX2G8f2Nr90lyTvOv3U7dk+1yWMJcsOcp7zODrBBCiNOYK/WkC9IY+p++pLZZtzAPStmozUXuMcTa9fdzzMD0/U0X7L9sXwrBWJNonXeV8x5c4pVusQTrUT326/QULE0OzrvaLteL9hrNtxczATBkBfMjrrp50j8B4Cly6wbV1k5eQGmo61S7M43KzgyRlmBoTHL60w9jLbnHM5UhDbbxEeEbE+ICKRNynSNCxvw3Pt6hbDWr1olVEAH+XrofT8vmUTh9y8jhxmVkicsCTmnWY0EUTsX80i1l03uOJ/wBC8/U1E2BDSXcueWckD5DQVt8KMfnf4Iw+JKXyo5Zd7DYq0890XUajIQxOu0AyKh/tB8NcYDPbdhDCCpiQYjSRTr25s93h7dy0wtkXIIUatKmBPlEx60oWu1DMO7xKLdXkeY8wd1/yke9L4WGflUmn7lsZ5FvRpieLq9rJogzTlAAE9fr7QKcuxnESuFUt/wBO4wJjTKSDE/5j8qXMB2CvYth+7g92dcz6ZPIn+L1HvFdM7L/sma1Ya3iboIcywts2X+XcDUfjWGUdNxNUm3uz3ieHW6bRb/pXkf13C/Uj5VYxVkM40Bjr12HtuaYP+C7Ryf3lw5Y2IExqJ0r3FdljqbbyTyYR12I9elJWwqdCxjcSLaGNTBJNLmAYgSZJE68gTv6sfoKasd2SxLNGUZTuQyn00J2qA9g76roUYjaSFP00FNBpcizTfBzntooVCwHxvE7zCxP66UnvimEanQCK6j2n7D4pkRe7LQSSQMw2/lpHudisZMDDXD0MQvsWiash5+CPy8lHh7kEuwk+f1qaype8OWXprAEFq3xWBvWCBdRkj7SsPkdj6jrW9m4iWjLAXG1A6j8NZ+VNVOmDngIJibSnMltQV1LGCx9SdvaN6WbvELsRm2nlqATO/uatJjdNar3rawGmZJ056RuPOajSJFtcFlMyWg+5mTOu+0/SobePI2itcVeu3BuIHIAD0gDeoFsssBhFEhew2IYZyr5CUI6FpIGUa+fyBqiFAPX1rC258/61G96B50CFlsRIyiBP6NW8C5EgcwZ0BnqYOnv1oVZEnYe81atYtl00jYwoH4zRAecR4kbt0udJgQOQUBQPkBUuCO+k7UPFlmeFUtJgACSfYUycK7J40kEYW8RHNcv/AHRSWkWJWUriE/wj1/3qk2IgzvG1GuLcIxFvwPh7qk/yEz6RvUFvs7dJtpdtvYW4wHePbYdSBPUyBHlUckFxb2N+yeOPfkE7gn1jXSlzFXDnYnfMZ+Zpq47wxMBcttbJPgaZM+Iaaaabj+lJ5vFmM6ljPqSZqJ2hZKtmEOCYHvrgB0RfE56AfntTd/a13+HReQ6DkK37P9mjdw+W1lViVNwtOv8AKCAdBU13s1iQxANsgEgHONRO+utTXFbNkUZPhCji9GYeZ+81NgrnPlHPbz96s9p+HmzeAITx27bjISVgqBOoBkwSdNzVHCMQBEe+utEUivrLHfc1pZsqzAM3dgnViGMecKCTW1149ajUaSTNQiD9nhdtHBw2IXEkwuTI1syRGoblO5o/xztNlUYdGMKviK6Any8unzpf4Ags2bmJbfVE67eIj6L86p2TmYsdzr86SO8rXY6TSwdMtXMv0RfsdocWNFv3IGwZ2aPTNtW1vtBiS3ixF09fGw+g0FCbrwYE1f7PYC5iXyW0LEn9FjTuXdnN0knEMVcuxLPcgiAWdvWAT58qcewn7L7ly4uIxNvJbGqq+7dJXePWKe+x/Yq3hUDXMjXOsbelW+1PHCoWxZ1u3dBHIdfv9gaonkNGHC8klGIUwfErWqWgrFDBCiAvn5frpVi1iA5lteg5ev8AvQbh3DRh7QQECdXaZLNzP5dBFePxQLoB86pc3Q04R1NRGB8aF6VA3Fxyj9etL5xTMdSAPaakCF4Cj3gmk1tg0pchO7xga67b7AfOqX9rzsVgbmdqq4/AQIYe2w9YnWg+GQ3mNtdLSfG32jyXT69BHWjjUXNLI9ixwehygEcTxi5ekWjlTbPGp/w9fWqdnsh3hLXXuGfMT91H7OEAA6AdI+6t7BVtJ+tbX1co7Y9l7GNYYv5t2B7vYK2yFFa5lIgq4DKfYxS3f/YGjuW/ejB2BST6SW2FdHKAfxH51umKUaSD6xST6rJPabsKxRj8qOUt+yF8GTdA/egoPhAA3+0rBiY/l1oF/Yj40kBMiJ/GERQpHIlm081BHpyrtXEuOraQuTt+velvE9mrmPtM1681ktqirBy9GcH4iemkdZql5NzfhxJR1ZNo/q/ockxHZh7egv4diDsHfX3KZfma84Hg8+IWzeVhzcgDVQP4WEjU8xVTtJwDF4C/kvsddUcElHHUTz6g6ipeD8bM75WGnzjX0mJFM8mSKt7r2NePpuj6i1BuMl/VVMauPdiuHpZZke9bjUwwuQObZCuYqOcHbWue42zaRiEcXANnAbX2cD5R70V4l2sKt4ZLgwZ2HJhtEHypVa4SenlV8G+5ysqitkXbuJDedeW7sk+m06VSWpcGxk68qduygzD45rTh1JDAyKZ+F/tFvITnJjkVOo9joaU231rMs1W4plkZNcDJj+2943A1t2CqdATGukkgeH22pkxHblha5mQCQRcIGms5zHyrmbtTFh+I/wByF1n4tOfLXT6VPDQfFknYL43xc37hbxZeQJ2HQdKHLcIMj6RWNufWtDTJVsI3e7D/AAztHiLQGS500YtHyBFEx27xnRP9ApYweJy/7TREYy11P+k/nU0RfKBrktkMvaK8L+Fw10QGtr3LDnptP+k/OgeHWFHQg/MT8qscNuBsPfRjGVgwHnqNPpVXDXgUYZgI1jrpyo9wFS7RbjnB0sW8MUYMblktc8mznSOXhK/Kh1hM9xF+0yj5kCnHthwxQbT5ixa4FIgAbbiB5UL7jwjqkkBON3clqza+yon13P1JqtYHh35D7q04/cm76R95NbWxFr1/KlxfJZv+Jv8A5DguI0vyRBbwzXXCICWYgADea792L7N2+H4cIAO8YAu07n8AOQpU/ZV2ftov7y2txpyz/CPLlJ6054zEqZOmnU1ly5eyMsYepbxHEAASWEDU84pb4Bf7y7cxL6liUSdgo+I/cPaqHaHjJ7oqv8Wggbz9apWcYLKqBJ2EnaOennrqazPJZ1o4vC6dvvLb8F+45YrFZuceg/rQvvPFuT6DU/kKUcfxu5m0bLry109KJYLiSlTLLJAkkwd+gpW29zJo0hs4w5oHL5D1NG+G8WUDcg+WtLNniAUcj/pqG7xozoBE+Rj1p4N2I8bk6SD/AGn45mC27ZzNcMaxpJge25PpU+Fsd3bW2kwNz1J3Ynqd6U+GXjdvPdMEL4VkxqQJPyge5phGKaOfzBFPqs2dXBYVHBHtu/qXg7L1/X3VMl9QNdD7UOsYhp1UFfIwah4rxBUXRdfnUcqVnPSt0WsZdDnS5H0+pIrW0HG7qevik+0Um4ni41OUT1J2+dW+FFkslyRnumFmNF/qZPtV/R4nnyU+O4Oofgwvv2COLx4u3MxKhbZ8IZl1Yc/FvHpvPSruH4q06EH/AAsD9AfuoHh+HoJOfN6R/vV23djQ3MvkYP0y/jWfqGpZG48F8HLw4qT4DHFcJbx+GexcjxfC3NHHwsOY1+YkVwviXCbuBxZt3lAKkTzDK2zAncflXbsGonOGJP2gsD3od+0TsmuOwxuJ/wA+yhKEfxqNWQ/Ujz9a09LlcZKzJmja2OM9pMLF0N9sT7jQ/hQrLR3jTZsPaf0HzX/80Ak+f0rsddFLM2u+/wCZhwO4GHY+h+fKswLa/Ot0WeVb2cMVklSFIkHYHkaxMvK5OprC01uBIryxvQ0ksmt8LuOJVZHI6VV/eWEjY0StFlBykid4mhVw+I+tFqgJ2aTXuWtTvW1AY8BitglagURt8JuEAhdCJFGgBDg2HS5dZHmSDlgxJBnl5Uav8BC22yIC0aHp1351nDOEut3MVUQTrM79BsKN3rRVGYAkhSREzt0qMFiTwj/+mz/8if8AcK6D2twjtbt5Lbv/AHqklVZgAskkwNNxXOcO0XlPR1P1FdhftZbwxVLmgYHWYiIHSqcjajsXYXWRP0ELhWHDYp8wkd2Dy6gaVF2lwsXYGoaCII6AHf0NPPZLFWSt226o6q5KEwfC3Ty05daI3+yGCv8AjPeKAZgGQfKCDp5Vnh1EYxpo6HxHE31MpLh7iT2K4lcsYhUu953bCACTAJ+E9I8hTTxbGNMAmOn61NHle3ZQJbUKo0WYgD1NLvEfEWI1jXlrWaeRTdpFeOOkE4rEFmQHrMDy2H0Fb3NAB+vOqTYgC9JGyVZF6RJ/2pHudPq3pUIr+lfqU8YomN+vkKgwj5G15Gdt/WKusM0RtI1+prxbIIHWKMUYJSJ7F8XDMxHzPXTpWJxc5HAQBQIDc9en1qi1tQpg5Z0PmN4qfJPdWwJzMD67D8DTtUbfhsVkzq+Fv+Q38G4YbdlcxEkSREmTrH1ohaVuYgef5AUPscQImZPo0evLQVcw3F80yAAANeevmaMaMGebyTcn3Jr97LyoBxTGyN6L43ELk01J86XuIWoUk/f+tKMkmVQFzFX2NxLSEZnYCYBiTHOiXaq+WKWrZIUQNNNBoo96rcJwhGI7xh8CkiQNCdB58zXr2Ga8brHwL8I6+ddjEvA6N5O8tjFkby9Qo9o7l/A2wFFtNCN29eZP3Dej2FsW7WikFuZOseZ6t5cqXsGdZ2nWB95PWrY4kimBJjkJMnzI5Vx6s3SY44aCuYZj/Mxy1EvExbzZiEGxZiMkx1MUv2uP65iJPIudB5JbUwPcknnVHtZhbuPw7Kk50IITTxRuNOZGo9Iq2NWqM7vcSeOYYJhyoYNleJGoPibbQdaXF2o1jrWTCKv8w+csTQI13ut5h/ajBg7/AFZbwtuZ+VG+03BcmEwt1dFZIaWklyc0gRtFC+HL/dk+f4U0/tEGSxgrI2CMT6hUH4msLLu4h3VgVHhtT71ds4Fr15LSfE5AHl5+wk+1V7VqGECp3ClsX+6AX2oIKY1wzOpVRLZWI9FUsfoDS1NGRImEVsDWte5aUYsYK0GdVOxYD5mulJdAAAiBoKSexeGFzF2lIkSTHoCa6t/YVv7FERskHBoJzvbX1Mn5CilvC4NLJNy6l6QQQjREiIBDTOvrVBbWunnyrS9YAHwjXoI+6gQ59e4JbXEhrRZrYdTDp4oDbbwacsb2VPEriBXW13asT4cxMlfOeVRHBS3T0q53ly3LWnZSRGmU/wDcCKFBsudn+yz2u9wxdGuAZlaILLPhn0MjykVraxN4I2VWY2/igFsv4T5UMscRuJdF7MTcHNo26aaRqeVOx4w+Iw5OGCC7uyExr/iA1PQnfqKrljjLlFjzSe7Yl4Diy3UkgZ5OYHUgBhE1Wx+OZMzg/CpMRPp+FR4m/iFYrcGR+crDH3Jkit7NoNoRvpHrpSxwpMjysEXHzXEI/jQHpMTOnqDRE4clZOny+6jHbPsamCWxctszKGClSRIHxCIAgaMPcVFjHXQvqYlbYPyzRoq/Wnh0EpK+zNGfr1NRXdKgMbBOxmszd2JY6Cprd85izIDrOnhHpAofxDDs4fWCZ9hOv0qh9Ppl7C+NaAXHeMF/glQNwevP2/KmHsaCzWieVsnX3j76BL2bDNLXNOgBBPmSSfpTl2EwGbEm0v8A7cDyAKST6CaOWK8sTo/DZ6YZpf8AlhTiNsqhjmP61Fbbwrrz/AUT7W4hFcJby5EhTrqTz/P3NUFsrH8frp9/KqZ4WuDBHKnyZfOVTrr/AA60J/ey3NSR8h7VLxBS5IBIjQ9aHW8GA0ZqpUZLktuJctAgGd2I18uv1oxirKZegAoKboDLm2XePuqxfxmf+m1dzr1ow4cftf5nN6d3knP3op3FJ0EgHl19amt8Mka71Gb+sn21mrdm+eup5/fXIk6Ru5ZmD4KS0jYHf8v1zo7duiyM+YZkKnQSfQnYA66b86qfv2VYHv50q8eW7i2Js3MqWV8QB0kmR6kwflRxLXKhJ8FL9pV9Ddm3GVyGgbA5NR8z9aS1ol2hueJEknKJkmSST/Shi12eqfnUX2SRhxKo36hfhn/KiRqSYII9IPP0po/abxQPYwQKtnNvOTygqqn1MilnB3PAB1o72uu97gMKYE2hBJ31GUAfIdKpfCGXIq9nbh/erRViCGJ+Skke4kV5Zt+IdYBjSoOFYju7ytExm08ypA++tb7EXB5AVX94s+6NPCOHqyYm64DJZssY/nYeH5QTSTOlPgcWuEXNRmvcuerAL7QDSEikkAbk0WBcGhrZmrWKls2sxiYoBGL9nVyMfb9H/wC012UD9QaQf2ecHtWrb4m5DuCVQDcCIOkxLTTb/wAT2P8A3gPI7jyOtSxKsI3bHnz8qieyI3k1dZN/yqO5a6fKoQFtgvQVpcscudX2Ukfl+PWoDZFEGwLuYWNx7z+O1b4PMjBlJBHNd/15VaeyJ0PtWndRvpUoNhYdpAwC37KXgOoAI+cj5RUOIxuCymMMwJBjxtE8tnqgxnTfz/rVO9aPqPSY9t6lEAFjiF6/eaxevQiAwE0UkREgySOdXuG3hlNthDrM+fn7fdFDMFb/APX3ANfi/CjmN4YLkMv92689SPLzq7p8qcXCfH+GW9VhWOacPQiZff0moL0bSJbYHfTU6cxtr51ubtxTF228/aQSD7CqPEuIWrbK5F4mCMoXKpPmWBM+lDJgko329iiGRX7lrDcNe64S0C7NsBE/0Hnyog5vcMxN8BGYm0q5kGYAtkMgsADBke21XeAdo7tqwwFu3ae4fjHicLAgMTud/ITtRDhmD7+zdVmLtrvqTPiB+YIrNKN0bOn6h4lJdpKhFxPGcbiruRFVJ9JjzI086cOI30t257vIVUZmU5V215QaEYnhgdcpBg8gIM+RWDND/wCxgDEl4OgdmaPaY+cUxmJ8PxHvAHEx0309TUt0JEjQ/rnW+Gw4C5f4uvL6bfWvO4AG8e2lK4JsdSaKF4kkgE8qJYHg9w284jLJEkwSQJPtyoelyHfrsD8tay9fuZMnePl2AED6gTW/4nDVliuyihelUYYHK93JgrHcUufvGQKF1AJ300JMjTXrU/EuPNagImdiJJEwBMVFh+FAGY9N/wAaJ4XjYtWcQpDB3tlbbKNjrz5akVh0R7oOuXZijxDtLebSY9KK9kMUws3dJNx4nTSFH/kNqV8bbdWObU7md9ddabez9jLhAT/GzHp5D7qryJRXlN/QRWTKnPdLd/gK3FsUHusRO8eWmlVlNFu0GGS2qlVjxax6UFzjr7Vdv3MeSWqbku7DfD2BTcSOVHeJWr93Bi1bwwdQQxuS2bTZVBgaeU70B4c9phBBVgBHMMfVRp70xjiuKsqQlwFYgc4HQAzTSlaVFKTsSsO/d3h3ikAGHEaxsdDzrMRcD3GZQQCfCNzGwoxhsG17FILrznYBiwkRudvKmftP2Hw3cd/h3VWkDKDo0mDA5HnyFLe+4z9Bc7SvGFtoogZln2UxSvhbuVgemv00pyxeAcWcqjMQIj7/ACPvSvfwDKRmBUfzQNahChFNPCeALdwyk+FmYnNmAgbAGdI50CXCljlUEny5fKnnD4de6CTC5Y6cqjIM/ZbsQ9my/esrhgMoBX71O/51Xd7UnRDrzAn303oJYu4ixbyW77FOQYBsv+FviHpNDf3U80QnrlbX/wC1QB2C4wBqI3PI+9Ss0cx6CSajyzup9/ymoKRGoXsSCRrG4nX1j8qsqeunpFalR6+dQhSgGOv69q9yToQPx/rVl7IIke4/LrXncz6j9cqNgKRUDfWfUD51C9oTzjz3/XtV6DtO/LkajW1Gn+/z3qBQmYZY4k/LRt/8INNirmgmZ6mSfLzoavZ4jGd+GEEfDBn4YOs+9Ge5PMzVGHJGd6ezNvVyUnGvRHncaRypf7WpCpqdz9wo+ydT8tP60vdq0AVI6n8K6HS75UczPtBsIWLAyL1yjkTyFEeD4jubkwYOjH6zA6fnWti14QIGw3Hl02qe3bH8ZnoFifmDA+vpWeb3ZdHgztJgWBzgk2ztGyk8o2AJJI9TQbuzGgB/mOsfPT76YcNjsgywXt+ep/KPKvHwuEfUs6HoCfxB+lIhgAQSIzZvLl7cvlXjWwgzPvyHNj+Aqn2txnd3bdvBloZfGzQYJMCJGnOieE4CUE3LhdubHU+cTsPIfWpNNL0LMM4RlclfsBhgrhvOxUgEZiwHhg9DtvpVlMGfsr76H57034HhReywDSMrCPPcfhQBreXcQa058zy0/RUZ0qbfq7B9zDxyj1NL3GMO5PgWR5EDX3psfQeKAOs6+w50OvMoPhWfNvwGw+tZy1Cxhuyly6yl4EnSNY8yeZph4la2VZyrp8hG9ELNjIhutmLNooO4HOPXYaDY1HhtBp8Tc9yZ5eVVVql9DoX4GCvvT/x+4rcVwBa2QRpuOs9QN6CWsCCIO8jTSnfG4Ia5iGnkup9ydvTWg1rs89xyLTEfy5Zj/NOnvVyOcDcPwoCDqR0o9awzOoCgkx+tTTBw3smLcZzmgbDb35mjDoiDkB0j8qGwBMXs/wDa18hMfOp/3LKNc09CS33mi+IuqdAY8vxocvDypJkNOup/3oWmFA/Ektpt7ffVd8JI1GYfP6UWuYVyZyqR571C10JpAkcp0+f4U30IylhuH6GFVVHovt51Kpg7fOvLgLmT8uQ/pW4IAgazueXsPxqUA2ujSdfT+oqP97by/XvWC3pOw6/l1rO8HQ/OpQTqRU66fWoWHnPzP0GlLj9sU1LW2I5y4gc+ax+vIxL/AMWFTBsOCGCxMEMcsL8O5z29P5xQBQcZDyAX2/KvSmlAv+MOfcPvHxRrGaNV3jX0noYjPbVYJ7liApYkNMKBmLGF0EayeRB5iYSmHTbitGTyoLc7WEGGsupBKkZh8QALLqNwCD7jnpUdztZ4gDZeTlgFtTmnJAjnBj0qE0hbvD0NaEnpQg9oizR3LkyRAcDUAsRtyCsfQV6e1cQO5bVQwBYaqYKnbYyI6yOZqBoLO0sNOXIVutzyPufwoEO0pJzCwxCrJ8UgCGbMSBoIRz/lPSpx2hJt953a5QSI71M+hgnIBmyyRrvziNa5/SQeNz1bXLYumnKq9AoVAOgnzpe7XLpb9+XmKsJ2nkqvdxniJuKBBJAJJEKNDvG2kyJH8a4mlwgMCSvNLqONdYzBY9tCOldTFnhhlqmZsmOU40hqs4UaZiq6c5n5DWsywdvc6g+w0oD/AMWpztk+Qb81qU9sVjwWY/z/ANKrbt2OltQZuWm5kj1/KvO6HME679fbagp7WjdrZP8AmEf9teDtom3dMf8AN/8AmhbIVeKKHxqDYSg29DTfvvrXPE7Rr++Z8hgMTAYcgQOVGr/bEMdEYeWYD6gVt6ppqEV2RmwRacm/UdODYoJcyz8Ww8x+ooV2gtNauEAeE6qYnQ8h0I2pZHadQZyER0YT92lGx+0C1eTJdssT1DgH1Hh0P0rGaSkbDHUn2MEn/Ka8tlQdQEUbk/ET0BOxPlWHjODQEuLpHldQH6ISaUsP2g728XIZlT4FzeZAJ03qPfYeGz1VaG7FMXMuvhGwHxD8F96itXOSrE9PET6yNfQQKoYfiRJkoVHXNr8o/XnR/C9qbdseGwZ5nMJP/wBaFKKpDZcjyzcmTYXs2HE3QU8lMT6gzl9jRO3gUtiAAFGumnzPP1NBrvb1F/6RnpnH/jQbHdrzc3tmOQDae+mvvUKgzxPjeVsqe7MNPaN/WqxxrNrKsPSPqDQZe0a/xWzHTN/Som4xbJ8Nt19Hn8KhAo1i2dAxtnz1X5/nVjDYTIk5hk+1Onpzk+QoE3G7Y/6ZZvNtPfw/SoLvH838BEbAHQegipVkC+LxBfRIj5MfnsPITVVbP2tB+thVNOMourWyx+zmEe+n0rV+0GYyUYk9WH4CmQC6U8tPLX+tatYjce359KqjjwH/AEzP+IafMb1GeOa/CderD8qJC0bZrYWj5fMVT/t5QPhObmZ09Bp9a1/ttfsfUf8AjUCXMsj1iffQ1El1szHM0yDMmZGVgZ9bdo+qL0Fe1lKEkUQBBOhEanQjwgjXQgMwB861UTpyK5SOWUqsr6GSI6aV5WVCHrXmaSzEzJMkmS0IxM7kqAp6gV5dunQyZ8Osn+E+H5culZWVCGd+wOjN8U7ncyhPqVZhPRj1NaM5HM6AKNToOQHkIGle1lQANXEsb6LJywNPQMB7Q7iP5j1om3E7gL2Q5FsLOUQJ0UQSNWEEiCSI0rKykyLgMGapxG5bm4jFXtA5GEAjwZvfVm3nQxtpWl/EtcVWckmB6CYYgAaKJZjAgamvKyqOo+U0QS02RAVbURWVlaFwUMxxVdliIrKymQrBmEH96ff7xRFhWVlaM/K+hVj4Zo1ZdEbfrSsrKoLXyVeIfA3pXvZO2P7wxqMsH515WUj5NkP+mX1GCosUxC1lZR7mQHsK1Gh00rysokJraAiTvXmWNv1vWVlQhUuqAYrewIk8xtWVlRk7kTDX3re2unuBWVlEBGy616UGWfOvKyoQhitYrKymRD//2Q=="/>
          <p:cNvSpPr>
            <a:spLocks noChangeAspect="1" noChangeArrowheads="1"/>
          </p:cNvSpPr>
          <p:nvPr/>
        </p:nvSpPr>
        <p:spPr bwMode="auto">
          <a:xfrm>
            <a:off x="149225" y="-814388"/>
            <a:ext cx="2686050" cy="1704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0488" name="AutoShape 8" descr="data:image/jpg;base64,/9j/4AAQSkZJRgABAQAAAQABAAD/2wCEAAkGBhQSERUUExQVFBUVFxkaGBgXFxgYGxocHBcYGBcZHBoYHCYeGxwjHxcVHy8gJCcpLCwsGB4xNTAqNSYrLCkBCQoKDgwOGg8PGikkHSQsLSwsLCopLCkpLCwsKSwpLCwpLCwpKSwpLCwpKSwpLCwsLCksKSksLCksLCwpLCk1LP/AABEIALMBGgMBIgACEQEDEQH/xAAcAAACAgMBAQAAAAAAAAAAAAAFBgMEAAIHAQj/xABDEAACAQIEAwYDBQUGBQUBAAABAhEAAwQSITEFQVEGEyJhcYEykaFSscHR8AcUQmLhFSNygpLxFjNDstIkU3Oi4jT/xAAZAQACAwEAAAAAAAAAAAAAAAABAgADBAX/xAAyEQACAgEDAgQDBwQDAAAAAAAAAQIRAxIhMQRBEyJRYQUycRRCgZGh4fBScrHRJDNi/9oADAMBAAIRAxEAPwB44Lx7v3RShXMoPeKZXMLYuOpU6iJHOhnbbh/71lsKy5xcVSTGk6ltei6kAzGu1A+y9p8PxC0jZbiMLxFxBoD3TFlJ12y7aUdxWNt3MB+9AFWym0veeE5iptZjvqbTSPWpepbCShp3Zz/iXA3w165Zts95rJgZEMtIDA5QSSNepoRawl9GK5LgMSVYEaAak9I3966hx5yrY23h3d77PZuNbtCLgt5YYLEs4lUJjkRUKcUuK1rvCVxKYHFvcn41ABNnODrmABOuoEUZJNCxi7uxWx/ZtbVo/wDMW4LatDSvqdQPOhd176ImZbijTIWVlBnQQSBO+9PfC+P2LlnDPeYsgxxTNcLNE2g2pYfDMEzp50Gs4fG5McMa1wI6gI16QpxHeobbW82hgZzKaZR0iqZQsuQLweCvK4zJc1IEkGJIMiSInyp57Ndn3UAv4WYkMr25gbSCYn2ofisfirvFjZS7cS3aUQQA2owwYhEbw942YweRM8quYTHPbw9vvVxNoHG2VBxD57kMreLKoXKpYAa6HXpSLEu5GvQbLl10VMrQO8yQFAEDy5dao2cJh7Vxrvdrae26oGUMxOcEfDmjWhHGOMWrdq45v3Bkxt4DLbJOcLqkMYIE77VV4f2luYzC32trfutbvWSAlu1nHxGYEg6jmOlX2V0NWL4+3d27tlg6PcCHwEHnpB6xANI3a3iV58l3K6aGNGKnUyZYADQbHWrV/jww2Gy4w3rZuXbWS05tB1RHzPcyooyry1Enl1ojieN3VvYlrovLhVt3W7xivcMpU9z3ZyQxJKZQCT150slqRKOaPcuuC3d3GWQMwVj4jECQIkyNPMVnDcG2Iu20LG2lxwhcqSBJAPQGJGkjeuiYDHXb2KwV2wLrWCtqXFwi0NhdV1AC582aQdWJWOVc7fv7+Ja3aLMxuswAkwQxGY9I0k9Kq0UHgu8D7G3MReu2mu92bUiTJBfP3aJvpmb7jvU/Zrh9s4e895C2S5btiGaZuNlMZD/CFdtPikARzf8Ai2GGHBukKLl+6l4quplFDHzMXHuGekUP4xxMYLE4TukVrWJvM7RA/wCa1sWSYnVRnI/Rq/FN4nceRJ41kVSFZcdhjfKphLjKGIGVbjN4NwEJMyImdVnbSao/2naZwi4NiZ1UNdZ5G4AGumnLWDtNFOPcSuWsLiMjshfieIkqxUwqKQJBmJgx5DpV/GG4z4zuSxxL4fBMMk94yd2jX8uXxEnwkxqRNaPtmVfx/wCzN9jh/KAfHWQWcKwtd1n745PECMt3uyGJ1JlSeUTFWOC8Iw2JAQX3tXSrsV7tnAyBnJD5wD4VJ25xWnbN7i2MD+8Zu9Fq98clwO98AadZC5ZnWqnYO7ONEbG1f+fcXDU+3ZflRPsWO7M4tgbfhNm495AvibumQr0PxGRrv7U13uNWsmFAukgWssKGhiAoI03ZdSRyqDguBz2L1tPFcfDQqiZYhrbECTqY10op2W4M1m3w/vUK3Fu4lsrDxLmGx6aAaHkayqOk1IEdoO0KYIIEW86uiqsuU2MyvggzpqOtEezHGnxK3bhtXbY7yPGWMECColRERt1mle7xZ8Tgb/eEuUxOEKySYZnuhiJOhI00janHh/aULi+IW7rXDlbEsBDFRbtqsRyHMxGpJPM0wUgkpOpEkDc6wPevLywiNm+IsI/wx+dTYfi9t2sNaTEOjW1KsgIsj7YuHLCEGcwY0Ox2JtdxaIYBe8vZdQea6A0RGmX+H4S2xCi5lZyTGWRO8zPlVfidgG2VtsXJG2XLsQY3MzVfs9etnFWgrA6nSV18LVd4HxFCzCZbI2QBlktpov8ANExQZI33FJ1uISMrhiI8SPMdRpz/ABPPeS3hrr3EGRgzQIKsswZ5iSJgk8voXK/jcpsgo6N3vgF24ATpqI08JMb860u4kW0DHvbX96vhvNqSdyrMZMRryqWPRD+5dyhUkyhjY67yZ5eXWqj3LgEwY/wkCfX8KLY3M3fqQQRetkSTquZ4IjWDGnKhnHMVcOIxNvOQDh8SQAzaZQuQwdAQdZHnUsKIc9zQgNHUKSJ9dvatmxD6+XlQ7A/v1zH4S5hnzYHLZBIcFYCgXw2sZ82cQdZila0uMa7cF3EJagtEsWJ8RgQp001pkLKVdh9s32MyTUmY9a5nxvGYizZYjEkmQBlzCZIHPbnQ9cdiSJOPCk7iW08tByqCa296GduOrBXwnMTIXQKTpmOX161n7yUwL96GcC5GrEHWMjE9APupcu4lQrQBObRcwjaQT8xpP5VrYxhaUiVgAhoI9+X0pcWN00acslPdAnFB7t8FJViJ3OhG8NvtFTDgt0gmWzEMZ11jeT1o/wBluy1y9dfu0Y5ZZXynIpEGC23iVmEelWzg2LFA5JMgCNidKqncS2Gmd3yDeD4A4nDggR3SwssQXI1hRtNULINy9aVy5QtGpMgaZlE6AxIp5QvgRbtXLa2soAJePFlHhZSQ0kdFilLtA4xOIzpDK9zL4fiZ/CW8IEySw1GhqJtugSSikwtg7n7tdu4dCrFXFy2SASAyiACZggiPlVXtPxC5cVELANnzsdBGUbmP8Q0ond7KXUjE4gZEIyMpIL5eTRrJ8t/Kphg0vkYdEFtXJytmYa5T4tNZEcoDA6gcqnFqSsuXmg6FPBYG9fLMHHhkgnUMR0jSdt/nQh5JBkrJOYgnyiYjXyowttsJduYcOFcEq2aSu0gqV1jY6jnVc9n27tLnf2rmckLbRna4YMN4cogb6npWtY/Qxa/Ur4Hgz3XHJSdXJ5dd5NMPZv8AZ3iMY0a2rCbvcnLP8ig+I76iAOtbLwayMs32DwMykgRPKifDO0f7thL9ksQq3gysQxzBgAy6dIHzNZ1NWaXjdDxw39nmEtG2ylP3myoCvGVcyzkuNZVgGcaazrAmkHD/ALOcWcRcRbatkYhrjEqhO8gggmQZ0B3q5wPtTN+2sFQ0N3jCFCkSTpqdPrTnjO3mEQa4hSRyWSfSI096aMr5K8kHFg+1wW9gbeZYLOQD4jkRfsgkzqZOp6UncdxBctfWwxS0QbnxBcxlEYkFSDJMEa0bx3a9LttkRbjd4CviIKCdgJk7xptUWF4XfVLqxI7t1uqzZd18ICneCJB8qXT5rXAW6hutwb2b7KY6/aF62iG1ccuc7K4bLIZYaWEnTNvoKj452SazeCobjtEiLYVk6SwAB06culMXZRMUcMgUWkthGFsnx5szEtmQQN53mrKcLcEozKXgN4fCu5EovL5mrJPbYrhHVKmc4Tg8nVswlhJkEN6NuZ6UdsdjGVXa7ZdFQHxpcSGb7AgHUz8gaZOI8MtWrTKLADhCTdgFwdYJbkTE6RvtSHwNnuoWYtkALFRpJBiJ6bzGtKpruO8Tb2D11bZWbjMFWfhaCvIRG2x+tRniLGytsIyk6qDm1E7hm021OvM0v4rEoGUKWVA5LjUak6gnTSNAI0HrRt7wuupdmt21kltSTAjKknSflEVJSdhWOKXuL44NcW9bzFCC65lW4GOhkzGh9po22HTOX032Dab6gyNar8Z7gWmuWQQysmszEmN4EEVtaeWAS49xZXMzBQoEgnXz2qaxVifZkeNOMZi6i5bRxpkWMwB0O1ZY4tisOyNdLtaLCQ4nc8idQaYMVj3BZVTMqaaE/h5dKGcUBu2hmB3EKD9ddR71X4rvcveBV7nQsfjrNrMe7U5QNQBzgRPI6iOtVrmKtLcLNZQWQgYNlUEk7em30pL4fxjE426Us5dAZLjwhdiGIGs7VtiMc9i6LNxba3NPEDKNJ0MxIA10rQpoxvFJbj0cZh8ge9bVJiC435gDmeXuYFKfFe0xtOTfwbos6EkERy5aTvFGTgkZVhbml0XDdMFJGoj+IhiRqOlLfantEoAUt3hYEGQDzifCSNTpB1pJT3pFkMXluQz8G4pbvW+8tMMux2BBHI/P60A7SXibxcNmCodQZ5E8jzMUl2OLsT3SKTroo2nqQNK04jYuWPFcIOcbA6DyIo6lwBQfPYuYTtQLPd3Ewdv94sr4bod1SQIW49lfA1wDWZEkSRS3bxty0+Zbhn7Q1331I1pn7IdmreNV3ud7CmMtqFnSRLscqgdIJoViOEW7Vxh3lwEMQD4DC/zbSfSmTXAJRveitbxF7EkC9cc21MkGBr5ba0THdjTul0/kB/GvF4LeULOgOsEjNH2iOQ3o2mFtwJHL7L/lQc0NHG6BWBwdpyxuYgWwonMFz6k6CAwMjpR/9n3Crd/Hqkm9bQG4xZMkhQAAVk6EledIuKSHdQoEmQSSSNZ6xXVP2E8PyLisQ2g8FsH0l2+9Kv3sq7Bjtx2mRf7m0YywPCwXKwMiAPIbHQ6EQRThw6wlxEvQsuqtMAHUAnlXLuM4vD2MTca6hud6xIEfBLg5j1iIj8q6NwTiYa0IiI8OU7jkBNLGLW7GnNUlEv8AGMDZxFtrN5FuI2hVvw5gjqNq4Bh0t4LiVtR/y7F4gsxnWWGc+mn+mu8cRxvdYc3WBUBC7A7gxMEqfYweVfMPEOJG47MficsSeZJM/eaj2EW4/ca7fjG3BZthlQPox1kBfiI/h1n5ig+J7TthMUjIs5cploOYRDjTadfnXnBOELbsZypZ2IzRuJ+EDy+8+1WO2HZ2MNnHxWzmj+U6GfPY+xpXBcliyNbLgA8f4p3+LuXgdGYZfQAAe+lNGCxYWbi2pZx4mgKJ3JJMDlymkLDXdgaN/wBpvcY+LYE66AAA/LpFW48rxu0VZMSyLSMeIxdwNDqpZoIBAJggFdeY1ojh+EXMQzW0AJaVOVQcpEBixJy5RtFVWxxQWr9wW2CWREEHULAIYHUlht00pl7A47/0Sg6NcZ2Y/a8RH0rPkxQj5lvZpWebWmqoXOLYS5grgtX8rArKlWJXpAmMonlFBMZhRmLMPjEgz57wJPLbSnTtpfy3bWZc9q8xtuukzpkYEjRhrVDtTwhhqseGFgR8I0HnFUOG9oujmbVMq9m2/vLc/CniM+R0HqTEe9dPe5NnOyllYQ0bgHTl0n86QezfDbnhziFGoB3Y/abppsOVHL3aBsxRHZVWAShglug6aU+JNFeWd7kvZbwYfJM5LlxRvMB21pa7YY/Pem1eIKqANZC8zly6a6ST06VDxntb3di6gUC5ndC6+GZhi5UaBiGG0CZpNv8AESm0aAASP61Yl6lG4Uu4zEOkKGuMQczTMk6TGwA0oVwjGlC6uYWJ12BnU+9b4fjFxgqE6KCvTfXb51Xe7qi5QWMKo6kmBMchSuG1FniO7MbHktJgnqfwnlRPiCXzDvJkxGugiR+VLl5+7uMrCSjMDG0gkfKmrE3EKK4LDOM0AkATso138uVCbaofFFTuwH+9hldY5a78tR9RUdguEzQcsyW+kVZF5S58IAJ1jeTpE/jyq0+JQ28gUZJ0X0Pzp4rUhdXhStBdeJN3a/EveAEqdNCsgfCes71BfxJCsQ0FQSxnUDbf3gdSaE8F4acQWXOcy5cok6jbfyiKocUvBGa2tyUB1jYkTHrEnWqvD3ot8a1Z07g3GLTYbDmDmCBIR1UK0EZypjX0OvSlvtBjgnEcL4xdylZJBIPj5gkzp50t8P4gVErpH6n2q/gOIot84kEm4ohQw2JBGnKBr7mpkx7NoSORS8p1fj9pZ725eQgA6HwjLEAAKYLCZ86S7GEw5sMXtqpLklky/CAMqyRz35etCeM8YBGa87tccnIgAChNszNvLEGABss86pYDtAwtNaQDKNTm1ZvUnQgdKz9P084R80rZbLJG6Gjh1rDphrKuCCFzMVIl2bmdZPqNopc7WBO5/wCYWYsMq6yPLfX2qie1TBchUGD0H1HWr3Z7jtpXL3rcuD/dNCnKeXxfCNjIq1xlF3Vk1wqgtwFLmFsW7LNlZ/G1sqQ+Z9hqY2ipOKdi1tZbmJxFnDyxIVibjsBqYRJB1jel7A3cRe4h3t8yw8cyGHRACCRp+FC+2XFWu4lwWkW/APbf5matjjdXLkpeTsh7x/Hw6kqpZbmzFc2n8pDaHyiqYxFn7A+Vc1t424ohXYDoGMfKi1jAYgqpAeCARv09aTwX2G8f2Nr90lyTvOv3U7dk+1yWMJcsOcp7zODrBBCiNOYK/WkC9IY+p++pLZZtzAPStmozUXuMcTa9fdzzMD0/U0X7L9sXwrBWJNonXeV8x5c4pVusQTrUT326/QULE0OzrvaLteL9hrNtxczATBkBfMjrrp50j8B4Cly6wbV1k5eQGmo61S7M43KzgyRlmBoTHL60w9jLbnHM5UhDbbxEeEbE+ICKRNynSNCxvw3Pt6hbDWr1olVEAH+XrofT8vmUTh9y8jhxmVkicsCTmnWY0EUTsX80i1l03uOJ/wBC8/U1E2BDSXcueWckD5DQVt8KMfnf4Iw+JKXyo5Zd7DYq0890XUajIQxOu0AyKh/tB8NcYDPbdhDCCpiQYjSRTr25s93h7dy0wtkXIIUatKmBPlEx60oWu1DMO7xKLdXkeY8wd1/yke9L4WGflUmn7lsZ5FvRpieLq9rJogzTlAAE9fr7QKcuxnESuFUt/wBO4wJjTKSDE/5j8qXMB2CvYth+7g92dcz6ZPIn+L1HvFdM7L/sma1Ya3iboIcywts2X+XcDUfjWGUdNxNUm3uz3ieHW6bRb/pXkf13C/Uj5VYxVkM40Bjr12HtuaYP+C7Ryf3lw5Y2IExqJ0r3FdljqbbyTyYR12I9elJWwqdCxjcSLaGNTBJNLmAYgSZJE68gTv6sfoKasd2SxLNGUZTuQyn00J2qA9g76roUYjaSFP00FNBpcizTfBzntooVCwHxvE7zCxP66UnvimEanQCK6j2n7D4pkRe7LQSSQMw2/lpHudisZMDDXD0MQvsWiash5+CPy8lHh7kEuwk+f1qaype8OWXprAEFq3xWBvWCBdRkj7SsPkdj6jrW9m4iWjLAXG1A6j8NZ+VNVOmDngIJibSnMltQV1LGCx9SdvaN6WbvELsRm2nlqATO/uatJjdNar3rawGmZJ056RuPOajSJFtcFlMyWg+5mTOu+0/SobePI2itcVeu3BuIHIAD0gDeoFsssBhFEhew2IYZyr5CUI6FpIGUa+fyBqiFAPX1rC258/61G96B50CFlsRIyiBP6NW8C5EgcwZ0BnqYOnv1oVZEnYe81atYtl00jYwoH4zRAecR4kbt0udJgQOQUBQPkBUuCO+k7UPFlmeFUtJgACSfYUycK7J40kEYW8RHNcv/AHRSWkWJWUriE/wj1/3qk2IgzvG1GuLcIxFvwPh7qk/yEz6RvUFvs7dJtpdtvYW4wHePbYdSBPUyBHlUckFxb2N+yeOPfkE7gn1jXSlzFXDnYnfMZ+Zpq47wxMBcttbJPgaZM+Iaaaabj+lJ5vFmM6ljPqSZqJ2hZKtmEOCYHvrgB0RfE56AfntTd/a13+HReQ6DkK37P9mjdw+W1lViVNwtOv8AKCAdBU13s1iQxANsgEgHONRO+utTXFbNkUZPhCji9GYeZ+81NgrnPlHPbz96s9p+HmzeAITx27bjISVgqBOoBkwSdNzVHCMQBEe+utEUivrLHfc1pZsqzAM3dgnViGMecKCTW1149ajUaSTNQiD9nhdtHBw2IXEkwuTI1syRGoblO5o/xztNlUYdGMKviK6Any8unzpf4Ags2bmJbfVE67eIj6L86p2TmYsdzr86SO8rXY6TSwdMtXMv0RfsdocWNFv3IGwZ2aPTNtW1vtBiS3ixF09fGw+g0FCbrwYE1f7PYC5iXyW0LEn9FjTuXdnN0knEMVcuxLPcgiAWdvWAT58qcewn7L7ly4uIxNvJbGqq+7dJXePWKe+x/Yq3hUDXMjXOsbelW+1PHCoWxZ1u3dBHIdfv9gaonkNGHC8klGIUwfErWqWgrFDBCiAvn5frpVi1iA5lteg5ev8AvQbh3DRh7QQECdXaZLNzP5dBFePxQLoB86pc3Q04R1NRGB8aF6VA3Fxyj9etL5xTMdSAPaakCF4Cj3gmk1tg0pchO7xga67b7AfOqX9rzsVgbmdqq4/AQIYe2w9YnWg+GQ3mNtdLSfG32jyXT69BHWjjUXNLI9ixwehygEcTxi5ekWjlTbPGp/w9fWqdnsh3hLXXuGfMT91H7OEAA6AdI+6t7BVtJ+tbX1co7Y9l7GNYYv5t2B7vYK2yFFa5lIgq4DKfYxS3f/YGjuW/ejB2BST6SW2FdHKAfxH51umKUaSD6xST6rJPabsKxRj8qOUt+yF8GTdA/egoPhAA3+0rBiY/l1oF/Yj40kBMiJ/GERQpHIlm081BHpyrtXEuOraQuTt+velvE9mrmPtM1681ktqirBy9GcH4iemkdZql5NzfhxJR1ZNo/q/ockxHZh7egv4diDsHfX3KZfma84Hg8+IWzeVhzcgDVQP4WEjU8xVTtJwDF4C/kvsddUcElHHUTz6g6ipeD8bM75WGnzjX0mJFM8mSKt7r2NePpuj6i1BuMl/VVMauPdiuHpZZke9bjUwwuQObZCuYqOcHbWue42zaRiEcXANnAbX2cD5R70V4l2sKt4ZLgwZ2HJhtEHypVa4SenlV8G+5ysqitkXbuJDedeW7sk+m06VSWpcGxk68qduygzD45rTh1JDAyKZ+F/tFvITnJjkVOo9joaU231rMs1W4plkZNcDJj+2943A1t2CqdATGukkgeH22pkxHblha5mQCQRcIGms5zHyrmbtTFh+I/wByF1n4tOfLXT6VPDQfFknYL43xc37hbxZeQJ2HQdKHLcIMj6RWNufWtDTJVsI3e7D/AAztHiLQGS500YtHyBFEx27xnRP9ApYweJy/7TREYy11P+k/nU0RfKBrktkMvaK8L+Fw10QGtr3LDnptP+k/OgeHWFHQg/MT8qscNuBsPfRjGVgwHnqNPpVXDXgUYZgI1jrpyo9wFS7RbjnB0sW8MUYMblktc8mznSOXhK/Kh1hM9xF+0yj5kCnHthwxQbT5ixa4FIgAbbiB5UL7jwjqkkBON3clqza+yon13P1JqtYHh35D7q04/cm76R95NbWxFr1/KlxfJZv+Jv8A5DguI0vyRBbwzXXCICWYgADea792L7N2+H4cIAO8YAu07n8AOQpU/ZV2ftov7y2txpyz/CPLlJ6054zEqZOmnU1ly5eyMsYepbxHEAASWEDU84pb4Bf7y7cxL6liUSdgo+I/cPaqHaHjJ7oqv8Wggbz9apWcYLKqBJ2EnaOennrqazPJZ1o4vC6dvvLb8F+45YrFZuceg/rQvvPFuT6DU/kKUcfxu5m0bLry109KJYLiSlTLLJAkkwd+gpW29zJo0hs4w5oHL5D1NG+G8WUDcg+WtLNniAUcj/pqG7xozoBE+Rj1p4N2I8bk6SD/AGn45mC27ZzNcMaxpJge25PpU+Fsd3bW2kwNz1J3Ynqd6U+GXjdvPdMEL4VkxqQJPyge5phGKaOfzBFPqs2dXBYVHBHtu/qXg7L1/X3VMl9QNdD7UOsYhp1UFfIwah4rxBUXRdfnUcqVnPSt0WsZdDnS5H0+pIrW0HG7qevik+0Um4ni41OUT1J2+dW+FFkslyRnumFmNF/qZPtV/R4nnyU+O4Oofgwvv2COLx4u3MxKhbZ8IZl1Yc/FvHpvPSruH4q06EH/AAsD9AfuoHh+HoJOfN6R/vV23djQ3MvkYP0y/jWfqGpZG48F8HLw4qT4DHFcJbx+GexcjxfC3NHHwsOY1+YkVwviXCbuBxZt3lAKkTzDK2zAncflXbsGonOGJP2gsD3od+0TsmuOwxuJ/wA+yhKEfxqNWQ/Ujz9a09LlcZKzJmja2OM9pMLF0N9sT7jQ/hQrLR3jTZsPaf0HzX/80Ak+f0rsddFLM2u+/wCZhwO4GHY+h+fKswLa/Ot0WeVb2cMVklSFIkHYHkaxMvK5OprC01uBIryxvQ0ksmt8LuOJVZHI6VV/eWEjY0StFlBykid4mhVw+I+tFqgJ2aTXuWtTvW1AY8BitglagURt8JuEAhdCJFGgBDg2HS5dZHmSDlgxJBnl5Uav8BC22yIC0aHp1351nDOEut3MVUQTrM79BsKN3rRVGYAkhSREzt0qMFiTwj/+mz/8if8AcK6D2twjtbt5Lbv/AHqklVZgAskkwNNxXOcO0XlPR1P1FdhftZbwxVLmgYHWYiIHSqcjajsXYXWRP0ELhWHDYp8wkd2Dy6gaVF2lwsXYGoaCII6AHf0NPPZLFWSt226o6q5KEwfC3Ty05daI3+yGCv8AjPeKAZgGQfKCDp5Vnh1EYxpo6HxHE31MpLh7iT2K4lcsYhUu953bCACTAJ+E9I8hTTxbGNMAmOn61NHle3ZQJbUKo0WYgD1NLvEfEWI1jXlrWaeRTdpFeOOkE4rEFmQHrMDy2H0Fb3NAB+vOqTYgC9JGyVZF6RJ/2pHudPq3pUIr+lfqU8YomN+vkKgwj5G15Gdt/WKusM0RtI1+prxbIIHWKMUYJSJ7F8XDMxHzPXTpWJxc5HAQBQIDc9en1qi1tQpg5Z0PmN4qfJPdWwJzMD67D8DTtUbfhsVkzq+Fv+Q38G4YbdlcxEkSREmTrH1ohaVuYgef5AUPscQImZPo0evLQVcw3F80yAAANeevmaMaMGebyTcn3Jr97LyoBxTGyN6L43ELk01J86XuIWoUk/f+tKMkmVQFzFX2NxLSEZnYCYBiTHOiXaq+WKWrZIUQNNNBoo96rcJwhGI7xh8CkiQNCdB58zXr2Ga8brHwL8I6+ddjEvA6N5O8tjFkby9Qo9o7l/A2wFFtNCN29eZP3Dej2FsW7WikFuZOseZ6t5cqXsGdZ2nWB95PWrY4kimBJjkJMnzI5Vx6s3SY44aCuYZj/Mxy1EvExbzZiEGxZiMkx1MUv2uP65iJPIudB5JbUwPcknnVHtZhbuPw7Kk50IITTxRuNOZGo9Iq2NWqM7vcSeOYYJhyoYNleJGoPibbQdaXF2o1jrWTCKv8w+csTQI13ut5h/ajBg7/AFZbwtuZ+VG+03BcmEwt1dFZIaWklyc0gRtFC+HL/dk+f4U0/tEGSxgrI2CMT6hUH4msLLu4h3VgVHhtT71ds4Fr15LSfE5AHl5+wk+1V7VqGECp3ClsX+6AX2oIKY1wzOpVRLZWI9FUsfoDS1NGRImEVsDWte5aUYsYK0GdVOxYD5mulJdAAAiBoKSexeGFzF2lIkSTHoCa6t/YVv7FERskHBoJzvbX1Mn5CilvC4NLJNy6l6QQQjREiIBDTOvrVBbWunnyrS9YAHwjXoI+6gQ59e4JbXEhrRZrYdTDp4oDbbwacsb2VPEriBXW13asT4cxMlfOeVRHBS3T0q53ly3LWnZSRGmU/wDcCKFBsudn+yz2u9wxdGuAZlaILLPhn0MjykVraxN4I2VWY2/igFsv4T5UMscRuJdF7MTcHNo26aaRqeVOx4w+Iw5OGCC7uyExr/iA1PQnfqKrljjLlFjzSe7Yl4Diy3UkgZ5OYHUgBhE1Wx+OZMzg/CpMRPp+FR4m/iFYrcGR+crDH3Jkit7NoNoRvpHrpSxwpMjysEXHzXEI/jQHpMTOnqDRE4clZOny+6jHbPsamCWxctszKGClSRIHxCIAgaMPcVFjHXQvqYlbYPyzRoq/Wnh0EpK+zNGfr1NRXdKgMbBOxmszd2JY6Cprd85izIDrOnhHpAofxDDs4fWCZ9hOv0qh9Ppl7C+NaAXHeMF/glQNwevP2/KmHsaCzWieVsnX3j76BL2bDNLXNOgBBPmSSfpTl2EwGbEm0v8A7cDyAKST6CaOWK8sTo/DZ6YZpf8AlhTiNsqhjmP61Fbbwrrz/AUT7W4hFcJby5EhTrqTz/P3NUFsrH8frp9/KqZ4WuDBHKnyZfOVTrr/AA60J/ey3NSR8h7VLxBS5IBIjQ9aHW8GA0ZqpUZLktuJctAgGd2I18uv1oxirKZegAoKboDLm2XePuqxfxmf+m1dzr1ow4cftf5nN6d3knP3op3FJ0EgHl19amt8Mka71Gb+sn21mrdm+eup5/fXIk6Ru5ZmD4KS0jYHf8v1zo7duiyM+YZkKnQSfQnYA66b86qfv2VYHv50q8eW7i2Js3MqWV8QB0kmR6kwflRxLXKhJ8FL9pV9Ddm3GVyGgbA5NR8z9aS1ol2hueJEknKJkmSST/Shi12eqfnUX2SRhxKo36hfhn/KiRqSYII9IPP0po/abxQPYwQKtnNvOTygqqn1MilnB3PAB1o72uu97gMKYE2hBJ31GUAfIdKpfCGXIq9nbh/erRViCGJ+Skke4kV5Zt+IdYBjSoOFYju7ytExm08ypA++tb7EXB5AVX94s+6NPCOHqyYm64DJZssY/nYeH5QTSTOlPgcWuEXNRmvcuerAL7QDSEikkAbk0WBcGhrZmrWKls2sxiYoBGL9nVyMfb9H/wC012UD9QaQf2ecHtWrb4m5DuCVQDcCIOkxLTTb/wAT2P8A3gPI7jyOtSxKsI3bHnz8qieyI3k1dZN/yqO5a6fKoQFtgvQVpcscudX2Ukfl+PWoDZFEGwLuYWNx7z+O1b4PMjBlJBHNd/15VaeyJ0PtWndRvpUoNhYdpAwC37KXgOoAI+cj5RUOIxuCymMMwJBjxtE8tnqgxnTfz/rVO9aPqPSY9t6lEAFjiF6/eaxevQiAwE0UkREgySOdXuG3hlNthDrM+fn7fdFDMFb/APX3ANfi/CjmN4YLkMv92689SPLzq7p8qcXCfH+GW9VhWOacPQiZff0moL0bSJbYHfTU6cxtr51ubtxTF228/aQSD7CqPEuIWrbK5F4mCMoXKpPmWBM+lDJgko329iiGRX7lrDcNe64S0C7NsBE/0Hnyog5vcMxN8BGYm0q5kGYAtkMgsADBke21XeAdo7tqwwFu3ae4fjHicLAgMTud/ITtRDhmD7+zdVmLtrvqTPiB+YIrNKN0bOn6h4lJdpKhFxPGcbiruRFVJ9JjzI086cOI30t257vIVUZmU5V215QaEYnhgdcpBg8gIM+RWDND/wCxgDEl4OgdmaPaY+cUxmJ8PxHvAHEx0309TUt0JEjQ/rnW+Gw4C5f4uvL6bfWvO4AG8e2lK4JsdSaKF4kkgE8qJYHg9w284jLJEkwSQJPtyoelyHfrsD8tay9fuZMnePl2AED6gTW/4nDVliuyihelUYYHK93JgrHcUufvGQKF1AJ300JMjTXrU/EuPNagImdiJJEwBMVFh+FAGY9N/wAaJ4XjYtWcQpDB3tlbbKNjrz5akVh0R7oOuXZijxDtLebSY9KK9kMUws3dJNx4nTSFH/kNqV8bbdWObU7md9ddabez9jLhAT/GzHp5D7qryJRXlN/QRWTKnPdLd/gK3FsUHusRO8eWmlVlNFu0GGS2qlVjxax6UFzjr7Vdv3MeSWqbku7DfD2BTcSOVHeJWr93Bi1bwwdQQxuS2bTZVBgaeU70B4c9phBBVgBHMMfVRp70xjiuKsqQlwFYgc4HQAzTSlaVFKTsSsO/d3h3ikAGHEaxsdDzrMRcD3GZQQCfCNzGwoxhsG17FILrznYBiwkRudvKmftP2Hw3cd/h3VWkDKDo0mDA5HnyFLe+4z9Bc7SvGFtoogZln2UxSvhbuVgemv00pyxeAcWcqjMQIj7/ACPvSvfwDKRmBUfzQNahChFNPCeALdwyk+FmYnNmAgbAGdI50CXCljlUEny5fKnnD4de6CTC5Y6cqjIM/ZbsQ9my/esrhgMoBX71O/51Xd7UnRDrzAn303oJYu4ixbyW77FOQYBsv+FviHpNDf3U80QnrlbX/wC1QB2C4wBqI3PI+9Ss0cx6CSajyzup9/ymoKRGoXsSCRrG4nX1j8qsqeunpFalR6+dQhSgGOv69q9yToQPx/rVl7IIke4/LrXncz6j9cqNgKRUDfWfUD51C9oTzjz3/XtV6DtO/LkajW1Gn+/z3qBQmYZY4k/LRt/8INNirmgmZ6mSfLzoavZ4jGd+GEEfDBn4YOs+9Ge5PMzVGHJGd6ezNvVyUnGvRHncaRypf7WpCpqdz9wo+ydT8tP60vdq0AVI6n8K6HS75UczPtBsIWLAyL1yjkTyFEeD4jubkwYOjH6zA6fnWti14QIGw3Hl02qe3bH8ZnoFifmDA+vpWeb3ZdHgztJgWBzgk2ztGyk8o2AJJI9TQbuzGgB/mOsfPT76YcNjsgywXt+ep/KPKvHwuEfUs6HoCfxB+lIhgAQSIzZvLl7cvlXjWwgzPvyHNj+Aqn2txnd3bdvBloZfGzQYJMCJGnOieE4CUE3LhdubHU+cTsPIfWpNNL0LMM4RlclfsBhgrhvOxUgEZiwHhg9DtvpVlMGfsr76H57034HhReywDSMrCPPcfhQBreXcQa058zy0/RUZ0qbfq7B9zDxyj1NL3GMO5PgWR5EDX3psfQeKAOs6+w50OvMoPhWfNvwGw+tZy1Cxhuyly6yl4EnSNY8yeZph4la2VZyrp8hG9ELNjIhutmLNooO4HOPXYaDY1HhtBp8Tc9yZ5eVVVql9DoX4GCvvT/x+4rcVwBa2QRpuOs9QN6CWsCCIO8jTSnfG4Ia5iGnkup9ydvTWg1rs89xyLTEfy5Zj/NOnvVyOcDcPwoCDqR0o9awzOoCgkx+tTTBw3smLcZzmgbDb35mjDoiDkB0j8qGwBMXs/wDa18hMfOp/3LKNc09CS33mi+IuqdAY8vxocvDypJkNOup/3oWmFA/Ektpt7ffVd8JI1GYfP6UWuYVyZyqR571C10JpAkcp0+f4U30IylhuH6GFVVHovt51Kpg7fOvLgLmT8uQ/pW4IAgazueXsPxqUA2ujSdfT+oqP97by/XvWC3pOw6/l1rO8HQ/OpQTqRU66fWoWHnPzP0GlLj9sU1LW2I5y4gc+ax+vIxL/AMWFTBsOCGCxMEMcsL8O5z29P5xQBQcZDyAX2/KvSmlAv+MOfcPvHxRrGaNV3jX0noYjPbVYJ7liApYkNMKBmLGF0EayeRB5iYSmHTbitGTyoLc7WEGGsupBKkZh8QALLqNwCD7jnpUdztZ4gDZeTlgFtTmnJAjnBj0qE0hbvD0NaEnpQg9oizR3LkyRAcDUAsRtyCsfQV6e1cQO5bVQwBYaqYKnbYyI6yOZqBoLO0sNOXIVutzyPufwoEO0pJzCwxCrJ8UgCGbMSBoIRz/lPSpx2hJt953a5QSI71M+hgnIBmyyRrvziNa5/SQeNz1bXLYumnKq9AoVAOgnzpe7XLpb9+XmKsJ2nkqvdxniJuKBBJAJJEKNDvG2kyJH8a4mlwgMCSvNLqONdYzBY9tCOldTFnhhlqmZsmOU40hqs4UaZiq6c5n5DWsywdvc6g+w0oD/AMWpztk+Qb81qU9sVjwWY/z/ANKrbt2OltQZuWm5kj1/KvO6HME679fbagp7WjdrZP8AmEf9teDtom3dMf8AN/8AmhbIVeKKHxqDYSg29DTfvvrXPE7Rr++Z8hgMTAYcgQOVGr/bEMdEYeWYD6gVt6ppqEV2RmwRacm/UdODYoJcyz8Ww8x+ooV2gtNauEAeE6qYnQ8h0I2pZHadQZyER0YT92lGx+0C1eTJdssT1DgH1Hh0P0rGaSkbDHUn2MEn/Ka8tlQdQEUbk/ET0BOxPlWHjODQEuLpHldQH6ISaUsP2g728XIZlT4FzeZAJ03qPfYeGz1VaG7FMXMuvhGwHxD8F96itXOSrE9PET6yNfQQKoYfiRJkoVHXNr8o/XnR/C9qbdseGwZ5nMJP/wBaFKKpDZcjyzcmTYXs2HE3QU8lMT6gzl9jRO3gUtiAAFGumnzPP1NBrvb1F/6RnpnH/jQbHdrzc3tmOQDae+mvvUKgzxPjeVsqe7MNPaN/WqxxrNrKsPSPqDQZe0a/xWzHTN/Som4xbJ8Nt19Hn8KhAo1i2dAxtnz1X5/nVjDYTIk5hk+1Onpzk+QoE3G7Y/6ZZvNtPfw/SoLvH838BEbAHQegipVkC+LxBfRIj5MfnsPITVVbP2tB+thVNOMourWyx+zmEe+n0rV+0GYyUYk9WH4CmQC6U8tPLX+tatYjce359KqjjwH/AEzP+IafMb1GeOa/CderD8qJC0bZrYWj5fMVT/t5QPhObmZ09Bp9a1/ttfsfUf8AjUCXMsj1iffQ1El1szHM0yDMmZGVgZ9bdo+qL0Fe1lKEkUQBBOhEanQjwgjXQgMwB861UTpyK5SOWUqsr6GSI6aV5WVCHrXmaSzEzJMkmS0IxM7kqAp6gV5dunQyZ8Osn+E+H5culZWVCGd+wOjN8U7ncyhPqVZhPRj1NaM5HM6AKNToOQHkIGle1lQANXEsb6LJywNPQMB7Q7iP5j1om3E7gL2Q5FsLOUQJ0UQSNWEEiCSI0rKykyLgMGapxG5bm4jFXtA5GEAjwZvfVm3nQxtpWl/EtcVWckmB6CYYgAaKJZjAgamvKyqOo+U0QS02RAVbURWVlaFwUMxxVdliIrKymQrBmEH96ff7xRFhWVlaM/K+hVj4Zo1ZdEbfrSsrKoLXyVeIfA3pXvZO2P7wxqMsH515WUj5NkP+mX1GCosUxC1lZR7mQHsK1Gh00rysokJraAiTvXmWNv1vWVlQhUuqAYrewIk8xtWVlRk7kTDX3re2unuBWVlEBGy616UGWfOvKyoQhitYrKymRD//2Q=="/>
          <p:cNvSpPr>
            <a:spLocks noChangeAspect="1" noChangeArrowheads="1"/>
          </p:cNvSpPr>
          <p:nvPr/>
        </p:nvSpPr>
        <p:spPr bwMode="auto">
          <a:xfrm>
            <a:off x="149225" y="-814388"/>
            <a:ext cx="2686050" cy="1704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7300" y="344552"/>
            <a:ext cx="43694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</a:rPr>
              <a:t>Streamlining…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280988" y="5681663"/>
            <a:ext cx="86090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Streamlining is designed on cars, planes, watercrafts and bicycles to reduce fluid friction.</a:t>
            </a:r>
          </a:p>
          <a:p>
            <a:endParaRPr lang="en-AU"/>
          </a:p>
          <a:p>
            <a:r>
              <a:rPr lang="en-AU"/>
              <a:t>The faster an object needs to travel, the more important streamlining becomes.  </a:t>
            </a:r>
          </a:p>
          <a:p>
            <a:endParaRPr lang="en-AU"/>
          </a:p>
        </p:txBody>
      </p:sp>
      <p:sp>
        <p:nvSpPr>
          <p:cNvPr id="21509" name="AutoShape 5" descr="data:image/jpg;base64,/9j/4AAQSkZJRgABAQAAAQABAAD/2wCEAAkGBhQSERUUExMWFBUVFxUXGBgYGBodGhwXFxwVGBccFxoYHCYfFxokHBQYHy8gIycpLCwsFx8xNTAqNSYrLCkBCQoKDgwOGg8PGiokHiUtLCosKSwsLSwvKSosMCwpLCwsKiwvKSwpKiwqLCoqLCwqLCwpKiwsLCkpLCwpKSksLv/AABEIAJQAtAMBIgACEQEDEQH/xAAcAAABBQEBAQAAAAAAAAAAAAAFAAIDBAYBBwj/xABFEAACAQIEAgYGCAQEBAcAAAABAgMAEQQSITEFQQYTIlFhcTKBkaGxwQcUQlJi0eHwFSNygjNTkqIkQ8LxFjRzdJOy4v/EABoBAAIDAQEAAAAAAAAAAAAAAAADAQIEBQb/xAAvEQABAwIDBgUEAwEAAAAAAAABAAIRAyESMUEEE1FhkfAigaGx0TJxweEFFFLx/9oADAMBAAIRAxEAPwDzSXizFrOLeaj4ECr0XEyF0YeQ+etB8VMJN1sfA1BDIVIt8Pz0rEaQIyVUTkfOd/Zb86akpU2sR+/OutFMFzFRbmf5Z+BJqimV2GZ7fvyqQ1TBGaIPh2OvzFVpJSugPvqXEQqq9l/XrUUeFLfaB9VAQoAGJuQ379VX1fMLN8vyqzheATuNFsO8uF+dWZ+jrD0dT3Bkb4NemOa7geiiQm4HC2sc58uyasSBSDnjv3G9vhVeLCNs118wR8akxHB9Oyzse4DT461kcb3KlCZUysSp9VOSYki5q08KqO0GB7rD4i9VZIb7KT6//wA00GUKy2J5b+q9TLOqDV/UFt86GIXU6qR6/wAqkjOY3Nj6zUFqEXw89xcajy+VPxD3U2GvqHuqoFCjTKPL9aZPiDzAtS4vZCsYOIg3K+29qsM9hpb3VRSUleyL1C7EbkDwIqYlCKYfEEnUfv2VJjMSV9G3voK+KsNh7TXf4lfTQe0/E0bvVQrq44nexPqpz4ttrjy0/Oh0+MFtAhPfpXIXU2zPr4X+VTg1QiUYa2/z+dKoVkTx9v6VyoupxFAMVGTrqB5fkabhsKdwTp3qbVYSRn5Lf+k39VqJ4HheJX0YyBvfPYew1pkgQpAJyVWeFcoBABPMGiXBujsJQtKsr92QqB7iT7attipQLNIfIG/yrkGGLAlWjv4jX3AWpW8gK4gIdimjVssasg2s/aJOw3UWrd9EPo/OKYOgyQro0xQdth6QRQRdc2m4AA1N7isueITKwjmmlEGgcI26fbAzbMRcA8iQeVXuL9Mp5lVAypEMqJChNgD6CRxJ2pNOzmbcjlewZTqin4gJOi0bPsg2lxBdhaLkx36wF6Q/QXDo6q6NJ2wM00pVWWwZ+rSGwuBm9Law3ps/RrBRuIxh4ZXFi8UMUkjAFQQWYyWj7V9yLgisVwfjiYQz2lYXOQWsLAG5fKSVEugVfuksSdAGEY3pVipY2MLHD4VXUM4LBczki42aeQ2JLEm9uQtVxtD3wBn910av8XR2Yk1Hy0ZWgnXK/wCOZFp2PH+j+BjAOIw8uDBIsyyIPX1fXOG1/Dytz0yuO6PKXthZJ3W+pxEYjFt1K21a/flUWonwfAwqglzGV9P5kmrEi2qlrlfAC1q2OA4VFJhuukd1AaQu4ubImUamzAEXLai5tarVGE2cpp7Hsz2Cq76Tbwznzmei81m6NSAXyRkj7rEe24oJxcSotnia3fuPao0r2l+j8DR5h1gGSFzISLZcjuzEXJUNYKTY2I0BAN8HxnFxK7CNiy3OQnRittyNLDfU201NtqTugCFob/HbHWDi1zmxqYj/ALymV5osvc3q1qeB9bsTRnFpC7XJRTzyhiT/AFFbD2A1FieCHIsg1jclQy3YZl3VrnsNzynUjUXFMcIFx6LhVqApmzgRxBHtmPNU/rak2sLeOtTyQLuNfAAj51XXhLZtCLfvlRIYYKO1vbupDnAZLOoklVR6J22bUfGmZVc69nyAt7CfnUZUPu5H7867BhR9l/8Ab+tREXUQntw57AqC48v1NV3ky/hPdp86n60j0gD5hvka7NiVYWUoD5n/AKjUgnVQqUj5uZ9n5U9MIBuber9aciH7TgeZrmJhUj/EzeAH6mrzohPOQaZm9n61yo4urtqB7/zrtQhWuG4go2jGx7ma/wAKPScQLDRyLfjPvuaEQlEa72Y+F/lRc4tWAyotvf76Q8pgJVnD4lj2Sc47rn5VyWPuTKTuSD8TVT6wDoAB6tfcKcUAGr2/fjSDmpuVV4mxseyDV/oti8NG0UkkMvXxGVgwN0N9IlVFUs0mptcgXOvKhcjrye+vMflUuEk1sA3qJHzpwOEIp1DTMhEOm/F4g5SNT/MBMg7SESEML5SLqdVJXwN96Bfxd48M8ciEh0y9oldBaxFxqRoR4ijLylpA8im4VUBKAgKuwG3jrvVPjmCRkV9gGXMxvYKSATYE9+wplN4xBsLa/ajUMEmIhH2REwkSFiWspPLl7hQKbpc0ZMeYtGLkjMRc6bgaNsNxyqp0m4iSxsefL3Vm/q7t2rGxvrY2031rq1y0iCsuyVq1J+Kk6D3obLSr0hMm7ZAdABdnI8L6Aa91GOGcGSZWkZ40XMQoc5nYqNSbGwF9POsNJg2X7Vj4i1RnGSIChdwByzG3srEGCIb38rtO2+pIdVknjY39h5ALc8WCRSdWjK9hcsBYHbWxJsL38xY86ZwDDvnZlYKrCzqVDI6g3AdT2W12O6nUEGhXRPo/LMTKykjcA8x943+z4nStNi5Ora2Ui48fdflWujXZSaWEStP9eptrBUflpxPPkqXElVZOxlINyE+0nepNrMO5huN7G4qnLw8PqSF8LE+ymLj7SWJ0ZgD6yACO4/rXeIoVvsfWBXOrtaKksyK89tFLdVC1VBhANO157D4VZ4fFEG7b5fJb+++9MhmbLY+4D86sYGwv2dPE0vEli+ii4thLnsZmFudhp36UOOFU6Agt3Ek0XxMt9FG34j+VBcSrqdgfbUsJyVSBKp4lbGxCjy/71b4VC2YWYey3xtTsPF1m5VT46US4TDkYq2o5FXB+NXc+BCgNVmbDNfUKfHNSqzPGpOhJHlSpOJWUOGwhRbtGL+IOnup8UrEegR5Kv5VzDSq9gWU+Z+OaiLRKq3Cj1X+VIcb3QQhqsgO4v46H3VBi5gT6V/I/nTXHauTY+IqHF2/CR4Cxq4F1INoUp0GwPn+YpkUsd9b38wfiKWHmUiwv6/0qGQFTcBb+AI+NWHBUhG8LKPukD1VV4u6tG6XykqdToBzPwqDD44nRiR6gR8aK4PASf4maBcpuglIzMwsQFiIJbcekuXvO9WpUyXiymIuVmOMYAix2zRwvbu6yON7ak/e350T6LysILA6Z3NrHwHlyqPpwWSaYG5YS2e5ucxve9tNwdBoOVhV7o68YgRAXD2A7I3Zjy7ySbCtm3EYAOapBUONh6xrCMluVwPdcaUa4F9GAI66dS2mYRqLk92VWOt7ek2h+yrVc4NEkZLNq/PNrax9E+zWtCnTGJiDK2UIzHOXfs5jdroqkysdQt7AjTRgCZbs7qIAfYld3Y9mwM3pEn28tT7aCVyLhAZFMuWOC+ZYla+ZSmbrHdTe4ulyRoCPQU3ALpDjYAiswRCoAYRgiNwpZSoV1BJ0FmGi3Pbc2sH6Q/SQ0twgCqPAab7nnqToLKdyCayBxEmKbVrLfc7k+H70pThw6rov21tIY6hvo0d9Sc1SxmOJfMORzW15G4HfWt4NxHDzWkxPXOdS0UUYykg9m0ry3AI30vvbasZ9TDz9Wh7OfKCTy5m/trXrgwuVUFlGwDX09ZqalRrALX5rzFZ7qry52q5Lw15GLJCkQI0SPNYAd5Yklu838gKkwmHddHUeu1EkZVXUa7b/lXGcjUWI7r/rWB1VzjdTgtKFzREHRR/aBQqfFgEhkY+u3yo3ip2IvlI8z+dCZP5htpfxP6U6meKXF1QgW76Bx7K1eEwMZW5jufxVW4dCsY1Md/P5CrykX8PA2+NVqvnJXAgJwwX4KVRSSLfY+00qVJSVUwzk/8q6/2j5UTDKBop05XPyqpLxoWsAB3ZLCuYLG5tl07zfWqkE3hanNldxhAFx2fP8AWhD9ohQGLMQABlJLNYAAA6kkj21NxRyDa5+PyqbhfETCsgjljBmVEJaMELZwcxVkZXABa4tfXfStFNo1SCIsjfRf6McXKC0sa4dQdOuDZ277Rr2gBbdreF6Pv9H8DdevWgNhiplaQZYuraMyBhY3C6HtFuW1TD6WYRL1dyYw7qJbXJVcixsVUahiXckDYWA2rG9NONJiXMsbsAqLGQ0nVtIpdj2YgbyW1GUnQEHwrUxrJkham08HiBEjiJ9IPstnj+hmGwMTSmeNQNB2ALsScqgltLqL38QdiKrYjpfwteHullaZgyjKhLswN0fORYLtc35EAGvIMRg1ZuyXJtouU6EWte5Nxpr6qNcG4I0kuaTMYxqFkAJNxpcbAC97W7q1sfo0Jdd5cTvHTGUAR6RHT7qTpJxw4yWMsQxyxiRlX7KXAZ+97PYnwWtz9GfCBKxnYnqoWyovJpQASx8EDCw+8Qfs1i+J4KPCAsvZRwI2S7HNqHttdRmjRvSF7W20rcdB+LwSYGPDpKY3VHaQWym7MxdlJ9IXO4vbSs21f6KNmaHm+ih+kHikCyEw2Mp0dR6JP3j3N39+++/lWNxxLEnfa2tvKvbMd9G+FnVTGSq2veNhmYn7TOwOby0FZLjf0dnDhn6pcQg1+0HAH3hmsR4r7KTTqjJ5K6VWvV3Ya2DHX9+q84i7RGbbuonNjgqaH+kfvlSnxsSmwwcP/wAk3/S4q9/EVMSiLBwCRSWsVd8wAudGN2IsTZiwIHt0FrXRJXIxEmTdC+jllkLEA5QRvbVv0v7a0kN2a4Hs099qz3Dp2kzGyDXkoUWNzoFFra1dXieTQ7/h0+VZ6zJcYVXElaOVSB2ith6z76Ez4vWw28bVH/4g0sVB8TrVFuInNoAO4WpDaZ1CuXWsrUzG2gzf0k/CoMPKt7McnmDXMTFKFuVYDv0tQyVte801rZCAYWujVMujK/kabBxAq1il7+FZyHEnvsPH/tRjD4kLYhFOneaW6nGakukom+JjJ1NvALXKGHjQ/wAtPfSqm7dwRg5qAMshtGpbxvb41pMBwxYku5APcD+tb0dDYBsTf1VFiOiyW/xCP7VNVeXGwCuJXmXF5Yze17+X60D4fhJJJLRrmtqe4D8RO1ej8a6PYONC7yM7C5ymwXTdnsCcg301JsBqaz8PAJsWwghXq1PaKHshUvYSYm3MnaMX7gCQSNFLJRhk3KC8TxAVLK6O43KIMvj2yQC23ohvVQn+Iyc7tpYG5uAdwGSxA7xtXrA+iXDqoHWuz21ZgLE+CjYeZJqFvorJFuvHqQjT21IewWhOBDfo78liOiODOJmjhXOHmkCAhlOUbsxV0NwFDNoRtWw6e8e4fhmMeDd5plBVghzRpYblzpcc1UMO8g708b0XXCzSRxyns4OZp3sbgSK5jQFdUzdWGJuBl0Js1jX4J9Hkxw6zQMhljscmlpHyksqtsDHnVAp7LMjg+OhjgwYuKW5u9mbR6nv2KALI+LUJYvI7KI82azC9iuUHLmN9wLkjTUiuHgs2EYOczRAgdbExIjc8swAuCdMw0O17gio+FYqOLEj6zCRAzFXCllKlbB2UbhlOpTTTQW0Nev8ASDhYCdbEFmkcJa4U/WALEo0gGZmeK+hv1gXQCRVarF0nA7yKUBhuFieBdOZUlOHlzZ12ax1FgQWt6OhGuxrZYbpEX9NTrsQfgRoaBSvhcNDIpCTqSuSaAjPFMwsYcYzBW6tSNHdbhVIsCLVPBwSbDXR2zFXdOsUWV8tirW5Eoym2+5FxrSnbPItmtQ2jDZ1xoVT470UJYywZSpF2XIMwPMiw1FVOgfRmafiEUv8AycO4kkf7IyaqnK7E205C5PK+rwmLdbZlutwuZd7nYEd55d9bXhMixoIroryF8qnL6ZUvlYCxZiqs552G+1FCi/EZyCVWwRiac15f0k+jNetfFYO0eHLHrI3yrkb7RTMQvV3J0LDKbjQbZGPhCuiyM8aK+bIb3Z8pIOSMXZtQeVb/AKY/RviMRFIZcdmEZZxGI2WFVAJ7EYZixLWuSSQvojYVguG9LpsNgeswkMUZJjimlES3VwhEZXvEiJmOYEBw5+3atLqQdcrKCnHouL/4OMk8Uw5A/wB7KfdTJOEInpGeEj/Ow7gDzZSVHmTQSfpxj3NzjcQPBZGQf6UsPdVzh/0lcRht/wAU8q/dmtKpHd27sB5EVBpsKmSrE+FkUBiQ8R2dDmT1kej67euuJ0aaTVPZlPs30rQcB4thccW6tVwOMyklUv1E1rk9jW+l7gdsC5UvqovcDwMbydU14GJC2sGCSNbJZr2aGS4yMNLstuywy5K1N1MS3LvPv8K48SycnAMmjEA9x0rr8KIXRsvnt7a9T/8AB6fakzeYt86mPRsWsMpH9IrLjfqmtYNV4t/D35BD45l+bUq9dfoJGTc2ufA/nSpm9dw76quEo8MO/P51HPhXIsBe/janDiw7r+o1BjONFUdgmqo7DzVWI94FJlaMKxM1nmkcrnjgGfKNc73ZcOg77srSba3j7q2fBOD/AFdCGYmRznlYbNJaxt+FfRXwHiazXR+ALlF9Bizqe7DoiIB5NBf11qTxC3NT/dWio7CxrRqJ6/CU1suJ4W6K8SeR99Maa2raAXJOmgGpPsqt/EjyArMdOuPOuHMZYxLMVjeTIT1cTMolbQfdNu83IGtJbLiAFciBKC8dw0kjogzDEcTkEjAkhFw0ZUwKynuOrHQAREWJW9egYXA9VGkaegihRqNbbk+JNyfE1kOjWN67GYjGqg6tScLh9SwEUZOZlY+lmJvf8bDYVqjxU/dBpu0VBiwjRDJwAeawf0tcEyqMUiH+YypL/wCoATFJp9ogMh77Kd9aL/RhjRisA+HmUusRygG4vC5LJY3uCkiOAR6NktbKKK8dkE2HeMoVzZLNYHKRIhDC+lxb30K6ID6tPImaykSHXbtpg5gB3C8sht+Kp3k0p5x6SqYfHHJHf4IZWbDHqc8lmcyKc08KntMrhSqu17OMps5LgAsHJno50WGHw7QOWfM5ZFlcOcgWNOqzLuFWIZSACBl0GUihPGI48VH1fW5JAc0UiE5kl2BFtSDfKy8we8AiDo50p+u9bwviqiPGIctwcucjtK8RHoygWYW3Go5itlCrvBzCS9mGyj6bj6lhnmjN40ksoLAOZjYItueW5OmtgTajf0ZSJPg1xrWM07u8pNiFlX+Q5QW/l5liUkfi7qwf0syFMRDhg+cRQtiJDoC07KI1YqNFIVAQPxGtV9GPEVCTYVchWBkHIXzRre4tvdCb8yTTWPJfg5SrVKWCkKh1MdIVn6Quna4LCSmORZJpD1aAahL6MWI0NtSB3+VfP3D3fq5FVyI3CrLvly5gymQC+isA17XGtq3v058WzSxQBhZM0mVbWGayqbjnYHSsB0f4yMPOkhAZQbOp1Dxto6MOYKk+ux3FWBaR4ckogzdOh4HJ9bXCkfzDKI9NQbkWKn7SkHMCNCCDzot016NjBMqE9pgSB+EaXPrra8A4PgsJxfDM06mLq5JMNJ6SyRkFYg7XOWSP+Yh2BEaW1uAG6c9FeI43HTTjBy9WWyxE5bdUmifa5jtf3VMWVZXnkchUhlJUgggg2II1BBGxB51puH9Kc00RdbXvHJbQFXP2beiQxLD7pY20tYTxHgM0BtKmQ9xIJ9xqgCdbDYX05W51RwkFpVgYMhfSvC8S0kKOxu2qudNXQlWPhe2a34qleRvD9+qgfRvGqIe3oSVbf70cZPvvRccSj5N764uLQrdhSMsv7IpUv4kPGlRiU4ULXpBbZD6z+lR4ri5kR0yL20dNTzdSo+N6FXNOEjCupuWDRY8buKo8F4yqMwYX/nCQLf7M8aMNf6nf/Sa0X8Yj/wAkj2H4gV510ywbKDLGSpW4a3OJmJDeaSSFT4SR+NHOj3Hhiogb/wAxQBINN/vD8Lb+dxVW02vaA4XFuncoLiCSNbrXrxhOUZH9q/nQrj8cGLj6uWN8oOYEOFIYXFxa42JFvGobjvpwYVIoMBkILyVLgDHEMqLLawAUyAooF9I1y2Qa1a/iA+4fWR+VUc4rh0F9hzPL2nQUGgw6IxuRbD4sOyIFOZmGluSfzG18kt5sBzqnw+zT4qci8URk7QFwqBo8OC3kMGzaXsutSfWDhcO2IbszTKywBvsRizSTuALhVFpCDyWNd3sMU/SNY43jjnXLIqAqInk7AAVEdlezMoQX0GrMedUfSEBjfufb56IDz9R+35XofQvjkc88sgVUigAuWtfOxtqBoFyg635isX024ecXJAYGtiFjZlYWBfENK0hjZ7gq/pOh1udNMwrJYDpBNhjJ1bks9jdlIsRcZghNi1iQCRpTsJxpBGY3zuCdDYAjXMLMHuSG1B0IudbaVoY0ttpwVCZui3HcdHLjGxU0qsZoMOWjBcMAcPh7lnylRc3IVcza20N7aHgf0pYLD4KXMpOIzuVjSIKrk6KwYD0TYZi7M1weVgMFxrGRTagu7Egu3aUtb799Gaw9K1zuSTcmmvCmkw6sCLJIyb6qGsyZtPRJvY+J2tUPa3M2TA97gGaDIfdVsXjIpWLyNNI7Fi2igXJvob3tcsdhvRTgmMwcYfPgxKTaxkmOVVykEWWO5uxzXBvoAO+s1IhBIIsRXOsO1NlLuCtlwh4sRiCZZ1bqlzQxiAmEm5Yw5HIyRjx3JPPe4/0u42NiirCqKFjC5CQETRQCW0AHdasv0dMYlJkzAZTbKbG+ltx50ukJiaQNECBYAgm5JHMk8zUzZV1T+NdI3xLZnAB8NvfRjovwLPgsRMw9N44Iu8uxs1u/V0/0nurPcF4LLi5lhhXM7ewDmzn7KjcmvVcWYcMkKJIFgwZMcUjDSXGMCJJbHdY7seYuWF9qq52EF3ZKkCTCv4YxLmBzGzFRYrtHaPTn9g1ZE8P3X9351ho+E8PzZlxJB3v1gvfvuVve+t60+EmRlASRZABuGzHzJHPxrMNmYAJTTVdKInEx/df3fnSqpnFKp/rsUbxyQkrhN6eIvCl6hT0tVsRhswtmsdbG1xqCCGU6OpBIKnQgkaaEAsLwYQPp/LtmItdii6ZtQCzxcw9my+jIosHrTBP3ao8RhQ65Tm7wRoykbMjbqw3DDUVQtM4m5+/37t1UzaCpTgJerEkcf1lSLqYSna9TNa/9LN6jpQZZMa50w/1ca/4scrv/AKUQD31JDweZCSsylmIJazwyGxJ7T4dgJDqdXQmiiT4wAj65MByAljP+58Jmox8Wn0Px7IjmqmE6KYuXdsS3fZVgT2kZvfVo8MwGEYPIBi8TEL5OtZ0Rr9lpnkusetrZhckHKjGwofjsHiZRaScy7giaaZlN9uxEkSn13qrheCYlbWxCKASVCYdAFv8AcGbKviQLnmTRicfpEcz8D9IjiVW4vx+SfFv1plVrKQVj0YA3VUWTRI1PaAbtM3baxAVZpeGTOAWZ1A+1JKdv6IQqDyLVcHApD6eKxB8FZEH+xbj20h0Vw97vGZCOcru5/wBxtVmiEErN4rAYRL55xLKRoqkkE8riLMxHrNCJsHiCg/4YIjN2SITmuNdCbyAedekwYNYxaNVjHcgC/wD1AvXcpvuatKheafwjEQgShXUjYhHuDY/h00vTcFinwzZmXNHKtpE+8l+Y+wwOovsT3Eg+oKh+98abPg84swDDuOvxqrgHCCpBi6814l0fVo+tiJlh5SAEsh+5Mu4P713IB8Cw7iORB+Fen4nowqv1mHdsNIBlJjC5GHc6HRqYeB5zeWDDSHm6GSByfxZQ6+6k+NnPvy9OgWreU3jxi/EdmffmV5nHhnJsFJJ8KNcL6LGQ3nnjw6aXLHM2vcoNr+BYVsYuhsAOYQtf/wB2R7xBersXBZI7nDLhMO3KTLJPMPJ5QAPUKuKjv8+3ykuDNJ8/0ruBOF4dhr2bDQybk/8AnMVbYIDYwx66sQttgFvnrzjpD0hfFyh2VY0QZIol9COPkq950Fzzt3ACtNP0DeVzJPipJHbdsup9bMbDw2FWMP0Dw6+l1r+b2H+0CrAScTs9BoP3z6RJS9IC88Ld9E+F8BnlIZFKDlI11A8Qdz/bXomG4LBF/hwop78t2/1Nc1aIvTMSrCghUBVBOYgAFjYFiBqSBtfelU/VmlVVKlIrtKlQhJRfnXRF50qVCFKkI8fbXW0pUqEJh8qQjpUqEJpamPIaVKhCYHqdFvSpUIS+qg73ppw4G1KlQhJoBUZXTf4UqVCFFnP7tUsZpUqEKVVpxrtKhCcqjurjQDupUqEKIwClSpUIX//Z"/>
          <p:cNvSpPr>
            <a:spLocks noChangeAspect="1" noChangeArrowheads="1"/>
          </p:cNvSpPr>
          <p:nvPr/>
        </p:nvSpPr>
        <p:spPr bwMode="auto">
          <a:xfrm>
            <a:off x="149225" y="-669925"/>
            <a:ext cx="1714500" cy="1409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1511" name="AutoShape 7" descr="data:image/jpg;base64,/9j/4AAQSkZJRgABAQAAAQABAAD/2wCEAAkGBhQSERUUExMWFBUVFxUXGBgYGBodGhwXFxwVGBccFxoYHCYfFxokHBQYHy8gIycpLCwsFx8xNTAqNSYrLCkBCQoKDgwOGg8PGiokHiUtLCosKSwsLSwvKSosMCwpLCwsKiwvKSwpKiwqLCoqLCwqLCwpKiwsLCkpLCwpKSksLv/AABEIAJQAtAMBIgACEQEDEQH/xAAcAAABBQEBAQAAAAAAAAAAAAAFAAIDBAYBBwj/xABFEAACAQIEAgYGCAQEBAcAAAABAgMAEQQSITEFQQYTIlFhcTKBkaGxwQcUQlJi0eHwFSNygjNTkqIkQ8LxFjRzdJOy4v/EABoBAAIDAQEAAAAAAAAAAAAAAAADAQIEBQb/xAAvEQABAwIDBgUEAwEAAAAAAAABAAIRAyESMUEEE1FhkfAigaGx0TJxweEFFFLx/9oADAMBAAIRAxEAPwDzSXizFrOLeaj4ECr0XEyF0YeQ+etB8VMJN1sfA1BDIVIt8Pz0rEaQIyVUTkfOd/Zb86akpU2sR+/OutFMFzFRbmf5Z+BJqimV2GZ7fvyqQ1TBGaIPh2OvzFVpJSugPvqXEQqq9l/XrUUeFLfaB9VAQoAGJuQ379VX1fMLN8vyqzheATuNFsO8uF+dWZ+jrD0dT3Bkb4NemOa7geiiQm4HC2sc58uyasSBSDnjv3G9vhVeLCNs118wR8akxHB9Oyzse4DT461kcb3KlCZUysSp9VOSYki5q08KqO0GB7rD4i9VZIb7KT6//wA00GUKy2J5b+q9TLOqDV/UFt86GIXU6qR6/wAqkjOY3Nj6zUFqEXw89xcajy+VPxD3U2GvqHuqoFCjTKPL9aZPiDzAtS4vZCsYOIg3K+29qsM9hpb3VRSUleyL1C7EbkDwIqYlCKYfEEnUfv2VJjMSV9G3voK+KsNh7TXf4lfTQe0/E0bvVQrq44nexPqpz4ttrjy0/Oh0+MFtAhPfpXIXU2zPr4X+VTg1QiUYa2/z+dKoVkTx9v6VyoupxFAMVGTrqB5fkabhsKdwTp3qbVYSRn5Lf+k39VqJ4HheJX0YyBvfPYew1pkgQpAJyVWeFcoBABPMGiXBujsJQtKsr92QqB7iT7attipQLNIfIG/yrkGGLAlWjv4jX3AWpW8gK4gIdimjVssasg2s/aJOw3UWrd9EPo/OKYOgyQro0xQdth6QRQRdc2m4AA1N7isueITKwjmmlEGgcI26fbAzbMRcA8iQeVXuL9Mp5lVAypEMqJChNgD6CRxJ2pNOzmbcjlewZTqin4gJOi0bPsg2lxBdhaLkx36wF6Q/QXDo6q6NJ2wM00pVWWwZ+rSGwuBm9Law3ps/RrBRuIxh4ZXFi8UMUkjAFQQWYyWj7V9yLgisVwfjiYQz2lYXOQWsLAG5fKSVEugVfuksSdAGEY3pVipY2MLHD4VXUM4LBczki42aeQ2JLEm9uQtVxtD3wBn910av8XR2Yk1Hy0ZWgnXK/wCOZFp2PH+j+BjAOIw8uDBIsyyIPX1fXOG1/Dytz0yuO6PKXthZJ3W+pxEYjFt1K21a/flUWonwfAwqglzGV9P5kmrEi2qlrlfAC1q2OA4VFJhuukd1AaQu4ubImUamzAEXLai5tarVGE2cpp7Hsz2Cq76Tbwznzmei81m6NSAXyRkj7rEe24oJxcSotnia3fuPao0r2l+j8DR5h1gGSFzISLZcjuzEXJUNYKTY2I0BAN8HxnFxK7CNiy3OQnRittyNLDfU201NtqTugCFob/HbHWDi1zmxqYj/ALymV5osvc3q1qeB9bsTRnFpC7XJRTzyhiT/AFFbD2A1FieCHIsg1jclQy3YZl3VrnsNzynUjUXFMcIFx6LhVqApmzgRxBHtmPNU/rak2sLeOtTyQLuNfAAj51XXhLZtCLfvlRIYYKO1vbupDnAZLOoklVR6J22bUfGmZVc69nyAt7CfnUZUPu5H7867BhR9l/8Ab+tREXUQntw57AqC48v1NV3ky/hPdp86n60j0gD5hvka7NiVYWUoD5n/AKjUgnVQqUj5uZ9n5U9MIBuber9aciH7TgeZrmJhUj/EzeAH6mrzohPOQaZm9n61yo4urtqB7/zrtQhWuG4go2jGx7ma/wAKPScQLDRyLfjPvuaEQlEa72Y+F/lRc4tWAyotvf76Q8pgJVnD4lj2Sc47rn5VyWPuTKTuSD8TVT6wDoAB6tfcKcUAGr2/fjSDmpuVV4mxseyDV/oti8NG0UkkMvXxGVgwN0N9IlVFUs0mptcgXOvKhcjrye+vMflUuEk1sA3qJHzpwOEIp1DTMhEOm/F4g5SNT/MBMg7SESEML5SLqdVJXwN96Bfxd48M8ciEh0y9oldBaxFxqRoR4ijLylpA8im4VUBKAgKuwG3jrvVPjmCRkV9gGXMxvYKSATYE9+wplN4xBsLa/ajUMEmIhH2REwkSFiWspPLl7hQKbpc0ZMeYtGLkjMRc6bgaNsNxyqp0m4iSxsefL3Vm/q7t2rGxvrY2031rq1y0iCsuyVq1J+Kk6D3obLSr0hMm7ZAdABdnI8L6Aa91GOGcGSZWkZ40XMQoc5nYqNSbGwF9POsNJg2X7Vj4i1RnGSIChdwByzG3srEGCIb38rtO2+pIdVknjY39h5ALc8WCRSdWjK9hcsBYHbWxJsL38xY86ZwDDvnZlYKrCzqVDI6g3AdT2W12O6nUEGhXRPo/LMTKykjcA8x943+z4nStNi5Ora2Ui48fdflWujXZSaWEStP9eptrBUflpxPPkqXElVZOxlINyE+0nepNrMO5huN7G4qnLw8PqSF8LE+ymLj7SWJ0ZgD6yACO4/rXeIoVvsfWBXOrtaKksyK89tFLdVC1VBhANO157D4VZ4fFEG7b5fJb+++9MhmbLY+4D86sYGwv2dPE0vEli+ii4thLnsZmFudhp36UOOFU6Agt3Ek0XxMt9FG34j+VBcSrqdgfbUsJyVSBKp4lbGxCjy/71b4VC2YWYey3xtTsPF1m5VT46US4TDkYq2o5FXB+NXc+BCgNVmbDNfUKfHNSqzPGpOhJHlSpOJWUOGwhRbtGL+IOnup8UrEegR5Kv5VzDSq9gWU+Z+OaiLRKq3Cj1X+VIcb3QQhqsgO4v46H3VBi5gT6V/I/nTXHauTY+IqHF2/CR4Cxq4F1INoUp0GwPn+YpkUsd9b38wfiKWHmUiwv6/0qGQFTcBb+AI+NWHBUhG8LKPukD1VV4u6tG6XykqdToBzPwqDD44nRiR6gR8aK4PASf4maBcpuglIzMwsQFiIJbcekuXvO9WpUyXiymIuVmOMYAix2zRwvbu6yON7ak/e350T6LysILA6Z3NrHwHlyqPpwWSaYG5YS2e5ucxve9tNwdBoOVhV7o68YgRAXD2A7I3Zjy7ySbCtm3EYAOapBUONh6xrCMluVwPdcaUa4F9GAI66dS2mYRqLk92VWOt7ek2h+yrVc4NEkZLNq/PNrax9E+zWtCnTGJiDK2UIzHOXfs5jdroqkysdQt7AjTRgCZbs7qIAfYld3Y9mwM3pEn28tT7aCVyLhAZFMuWOC+ZYla+ZSmbrHdTe4ulyRoCPQU3ALpDjYAiswRCoAYRgiNwpZSoV1BJ0FmGi3Pbc2sH6Q/SQ0twgCqPAab7nnqToLKdyCayBxEmKbVrLfc7k+H70pThw6rov21tIY6hvo0d9Sc1SxmOJfMORzW15G4HfWt4NxHDzWkxPXOdS0UUYykg9m0ry3AI30vvbasZ9TDz9Wh7OfKCTy5m/trXrgwuVUFlGwDX09ZqalRrALX5rzFZ7qry52q5Lw15GLJCkQI0SPNYAd5Yklu838gKkwmHddHUeu1EkZVXUa7b/lXGcjUWI7r/rWB1VzjdTgtKFzREHRR/aBQqfFgEhkY+u3yo3ip2IvlI8z+dCZP5htpfxP6U6meKXF1QgW76Bx7K1eEwMZW5jufxVW4dCsY1Md/P5CrykX8PA2+NVqvnJXAgJwwX4KVRSSLfY+00qVJSVUwzk/8q6/2j5UTDKBop05XPyqpLxoWsAB3ZLCuYLG5tl07zfWqkE3hanNldxhAFx2fP8AWhD9ohQGLMQABlJLNYAAA6kkj21NxRyDa5+PyqbhfETCsgjljBmVEJaMELZwcxVkZXABa4tfXfStFNo1SCIsjfRf6McXKC0sa4dQdOuDZ277Rr2gBbdreF6Pv9H8DdevWgNhiplaQZYuraMyBhY3C6HtFuW1TD6WYRL1dyYw7qJbXJVcixsVUahiXckDYWA2rG9NONJiXMsbsAqLGQ0nVtIpdj2YgbyW1GUnQEHwrUxrJkham08HiBEjiJ9IPstnj+hmGwMTSmeNQNB2ALsScqgltLqL38QdiKrYjpfwteHullaZgyjKhLswN0fORYLtc35EAGvIMRg1ZuyXJtouU6EWte5Nxpr6qNcG4I0kuaTMYxqFkAJNxpcbAC97W7q1sfo0Jdd5cTvHTGUAR6RHT7qTpJxw4yWMsQxyxiRlX7KXAZ+97PYnwWtz9GfCBKxnYnqoWyovJpQASx8EDCw+8Qfs1i+J4KPCAsvZRwI2S7HNqHttdRmjRvSF7W20rcdB+LwSYGPDpKY3VHaQWym7MxdlJ9IXO4vbSs21f6KNmaHm+ih+kHikCyEw2Mp0dR6JP3j3N39+++/lWNxxLEnfa2tvKvbMd9G+FnVTGSq2veNhmYn7TOwOby0FZLjf0dnDhn6pcQg1+0HAH3hmsR4r7KTTqjJ5K6VWvV3Ya2DHX9+q84i7RGbbuonNjgqaH+kfvlSnxsSmwwcP/wAk3/S4q9/EVMSiLBwCRSWsVd8wAudGN2IsTZiwIHt0FrXRJXIxEmTdC+jllkLEA5QRvbVv0v7a0kN2a4Hs099qz3Dp2kzGyDXkoUWNzoFFra1dXieTQ7/h0+VZ6zJcYVXElaOVSB2ith6z76Ez4vWw28bVH/4g0sVB8TrVFuInNoAO4WpDaZ1CuXWsrUzG2gzf0k/CoMPKt7McnmDXMTFKFuVYDv0tQyVte801rZCAYWujVMujK/kabBxAq1il7+FZyHEnvsPH/tRjD4kLYhFOneaW6nGakukom+JjJ1NvALXKGHjQ/wAtPfSqm7dwRg5qAMshtGpbxvb41pMBwxYku5APcD+tb0dDYBsTf1VFiOiyW/xCP7VNVeXGwCuJXmXF5Yze17+X60D4fhJJJLRrmtqe4D8RO1ej8a6PYONC7yM7C5ymwXTdnsCcg301JsBqaz8PAJsWwghXq1PaKHshUvYSYm3MnaMX7gCQSNFLJRhk3KC8TxAVLK6O43KIMvj2yQC23ohvVQn+Iyc7tpYG5uAdwGSxA7xtXrA+iXDqoHWuz21ZgLE+CjYeZJqFvorJFuvHqQjT21IewWhOBDfo78liOiODOJmjhXOHmkCAhlOUbsxV0NwFDNoRtWw6e8e4fhmMeDd5plBVghzRpYblzpcc1UMO8g708b0XXCzSRxyns4OZp3sbgSK5jQFdUzdWGJuBl0Js1jX4J9Hkxw6zQMhljscmlpHyksqtsDHnVAp7LMjg+OhjgwYuKW5u9mbR6nv2KALI+LUJYvI7KI82azC9iuUHLmN9wLkjTUiuHgs2EYOczRAgdbExIjc8swAuCdMw0O17gio+FYqOLEj6zCRAzFXCllKlbB2UbhlOpTTTQW0Nev8ASDhYCdbEFmkcJa4U/WALEo0gGZmeK+hv1gXQCRVarF0nA7yKUBhuFieBdOZUlOHlzZ12ax1FgQWt6OhGuxrZYbpEX9NTrsQfgRoaBSvhcNDIpCTqSuSaAjPFMwsYcYzBW6tSNHdbhVIsCLVPBwSbDXR2zFXdOsUWV8tirW5Eoym2+5FxrSnbPItmtQ2jDZ1xoVT470UJYywZSpF2XIMwPMiw1FVOgfRmafiEUv8AycO4kkf7IyaqnK7E205C5PK+rwmLdbZlutwuZd7nYEd55d9bXhMixoIroryF8qnL6ZUvlYCxZiqs552G+1FCi/EZyCVWwRiac15f0k+jNetfFYO0eHLHrI3yrkb7RTMQvV3J0LDKbjQbZGPhCuiyM8aK+bIb3Z8pIOSMXZtQeVb/AKY/RviMRFIZcdmEZZxGI2WFVAJ7EYZixLWuSSQvojYVguG9LpsNgeswkMUZJjimlES3VwhEZXvEiJmOYEBw5+3atLqQdcrKCnHouL/4OMk8Uw5A/wB7KfdTJOEInpGeEj/Ow7gDzZSVHmTQSfpxj3NzjcQPBZGQf6UsPdVzh/0lcRht/wAU8q/dmtKpHd27sB5EVBpsKmSrE+FkUBiQ8R2dDmT1kej67euuJ0aaTVPZlPs30rQcB4thccW6tVwOMyklUv1E1rk9jW+l7gdsC5UvqovcDwMbydU14GJC2sGCSNbJZr2aGS4yMNLstuywy5K1N1MS3LvPv8K48SycnAMmjEA9x0rr8KIXRsvnt7a9T/8AB6fakzeYt86mPRsWsMpH9IrLjfqmtYNV4t/D35BD45l+bUq9dfoJGTc2ufA/nSpm9dw76quEo8MO/P51HPhXIsBe/janDiw7r+o1BjONFUdgmqo7DzVWI94FJlaMKxM1nmkcrnjgGfKNc73ZcOg77srSba3j7q2fBOD/AFdCGYmRznlYbNJaxt+FfRXwHiazXR+ALlF9Bizqe7DoiIB5NBf11qTxC3NT/dWio7CxrRqJ6/CU1suJ4W6K8SeR99Maa2raAXJOmgGpPsqt/EjyArMdOuPOuHMZYxLMVjeTIT1cTMolbQfdNu83IGtJbLiAFciBKC8dw0kjogzDEcTkEjAkhFw0ZUwKynuOrHQAREWJW9egYXA9VGkaegihRqNbbk+JNyfE1kOjWN67GYjGqg6tScLh9SwEUZOZlY+lmJvf8bDYVqjxU/dBpu0VBiwjRDJwAeawf0tcEyqMUiH+YypL/wCoATFJp9ogMh77Kd9aL/RhjRisA+HmUusRygG4vC5LJY3uCkiOAR6NktbKKK8dkE2HeMoVzZLNYHKRIhDC+lxb30K6ID6tPImaykSHXbtpg5gB3C8sht+Kp3k0p5x6SqYfHHJHf4IZWbDHqc8lmcyKc08KntMrhSqu17OMps5LgAsHJno50WGHw7QOWfM5ZFlcOcgWNOqzLuFWIZSACBl0GUihPGI48VH1fW5JAc0UiE5kl2BFtSDfKy8we8AiDo50p+u9bwviqiPGIctwcucjtK8RHoygWYW3Go5itlCrvBzCS9mGyj6bj6lhnmjN40ksoLAOZjYItueW5OmtgTajf0ZSJPg1xrWM07u8pNiFlX+Q5QW/l5liUkfi7qwf0syFMRDhg+cRQtiJDoC07KI1YqNFIVAQPxGtV9GPEVCTYVchWBkHIXzRre4tvdCb8yTTWPJfg5SrVKWCkKh1MdIVn6Quna4LCSmORZJpD1aAahL6MWI0NtSB3+VfP3D3fq5FVyI3CrLvly5gymQC+isA17XGtq3v058WzSxQBhZM0mVbWGayqbjnYHSsB0f4yMPOkhAZQbOp1Dxto6MOYKk+ux3FWBaR4ckogzdOh4HJ9bXCkfzDKI9NQbkWKn7SkHMCNCCDzot016NjBMqE9pgSB+EaXPrra8A4PgsJxfDM06mLq5JMNJ6SyRkFYg7XOWSP+Yh2BEaW1uAG6c9FeI43HTTjBy9WWyxE5bdUmifa5jtf3VMWVZXnkchUhlJUgggg2II1BBGxB51puH9Kc00RdbXvHJbQFXP2beiQxLD7pY20tYTxHgM0BtKmQ9xIJ9xqgCdbDYX05W51RwkFpVgYMhfSvC8S0kKOxu2qudNXQlWPhe2a34qleRvD9+qgfRvGqIe3oSVbf70cZPvvRccSj5N764uLQrdhSMsv7IpUv4kPGlRiU4ULXpBbZD6z+lR4ri5kR0yL20dNTzdSo+N6FXNOEjCupuWDRY8buKo8F4yqMwYX/nCQLf7M8aMNf6nf/Sa0X8Yj/wAkj2H4gV510ywbKDLGSpW4a3OJmJDeaSSFT4SR+NHOj3Hhiogb/wAxQBINN/vD8Lb+dxVW02vaA4XFuncoLiCSNbrXrxhOUZH9q/nQrj8cGLj6uWN8oOYEOFIYXFxa42JFvGobjvpwYVIoMBkILyVLgDHEMqLLawAUyAooF9I1y2Qa1a/iA+4fWR+VUc4rh0F9hzPL2nQUGgw6IxuRbD4sOyIFOZmGluSfzG18kt5sBzqnw+zT4qci8URk7QFwqBo8OC3kMGzaXsutSfWDhcO2IbszTKywBvsRizSTuALhVFpCDyWNd3sMU/SNY43jjnXLIqAqInk7AAVEdlezMoQX0GrMedUfSEBjfufb56IDz9R+35XofQvjkc88sgVUigAuWtfOxtqBoFyg635isX024ecXJAYGtiFjZlYWBfENK0hjZ7gq/pOh1udNMwrJYDpBNhjJ1bks9jdlIsRcZghNi1iQCRpTsJxpBGY3zuCdDYAjXMLMHuSG1B0IudbaVoY0ttpwVCZui3HcdHLjGxU0qsZoMOWjBcMAcPh7lnylRc3IVcza20N7aHgf0pYLD4KXMpOIzuVjSIKrk6KwYD0TYZi7M1weVgMFxrGRTagu7Egu3aUtb799Gaw9K1zuSTcmmvCmkw6sCLJIyb6qGsyZtPRJvY+J2tUPa3M2TA97gGaDIfdVsXjIpWLyNNI7Fi2igXJvob3tcsdhvRTgmMwcYfPgxKTaxkmOVVykEWWO5uxzXBvoAO+s1IhBIIsRXOsO1NlLuCtlwh4sRiCZZ1bqlzQxiAmEm5Yw5HIyRjx3JPPe4/0u42NiirCqKFjC5CQETRQCW0AHdasv0dMYlJkzAZTbKbG+ltx50ukJiaQNECBYAgm5JHMk8zUzZV1T+NdI3xLZnAB8NvfRjovwLPgsRMw9N44Iu8uxs1u/V0/0nurPcF4LLi5lhhXM7ewDmzn7KjcmvVcWYcMkKJIFgwZMcUjDSXGMCJJbHdY7seYuWF9qq52EF3ZKkCTCv4YxLmBzGzFRYrtHaPTn9g1ZE8P3X9351ho+E8PzZlxJB3v1gvfvuVve+t60+EmRlASRZABuGzHzJHPxrMNmYAJTTVdKInEx/df3fnSqpnFKp/rsUbxyQkrhN6eIvCl6hT0tVsRhswtmsdbG1xqCCGU6OpBIKnQgkaaEAsLwYQPp/LtmItdii6ZtQCzxcw9my+jIosHrTBP3ao8RhQ65Tm7wRoykbMjbqw3DDUVQtM4m5+/37t1UzaCpTgJerEkcf1lSLqYSna9TNa/9LN6jpQZZMa50w/1ca/4scrv/AKUQD31JDweZCSsylmIJazwyGxJ7T4dgJDqdXQmiiT4wAj65MByAljP+58Jmox8Wn0Px7IjmqmE6KYuXdsS3fZVgT2kZvfVo8MwGEYPIBi8TEL5OtZ0Rr9lpnkusetrZhckHKjGwofjsHiZRaScy7giaaZlN9uxEkSn13qrheCYlbWxCKASVCYdAFv8AcGbKviQLnmTRicfpEcz8D9IjiVW4vx+SfFv1plVrKQVj0YA3VUWTRI1PaAbtM3baxAVZpeGTOAWZ1A+1JKdv6IQqDyLVcHApD6eKxB8FZEH+xbj20h0Vw97vGZCOcru5/wBxtVmiEErN4rAYRL55xLKRoqkkE8riLMxHrNCJsHiCg/4YIjN2SITmuNdCbyAedekwYNYxaNVjHcgC/wD1AvXcpvuatKheafwjEQgShXUjYhHuDY/h00vTcFinwzZmXNHKtpE+8l+Y+wwOovsT3Eg+oKh+98abPg84swDDuOvxqrgHCCpBi6814l0fVo+tiJlh5SAEsh+5Mu4P713IB8Cw7iORB+Fen4nowqv1mHdsNIBlJjC5GHc6HRqYeB5zeWDDSHm6GSByfxZQ6+6k+NnPvy9OgWreU3jxi/EdmffmV5nHhnJsFJJ8KNcL6LGQ3nnjw6aXLHM2vcoNr+BYVsYuhsAOYQtf/wB2R7xBersXBZI7nDLhMO3KTLJPMPJ5QAPUKuKjv8+3ykuDNJ8/0ruBOF4dhr2bDQybk/8AnMVbYIDYwx66sQttgFvnrzjpD0hfFyh2VY0QZIol9COPkq950Fzzt3ACtNP0DeVzJPipJHbdsup9bMbDw2FWMP0Dw6+l1r+b2H+0CrAScTs9BoP3z6RJS9IC88Ld9E+F8BnlIZFKDlI11A8Qdz/bXomG4LBF/hwop78t2/1Nc1aIvTMSrCghUBVBOYgAFjYFiBqSBtfelU/VmlVVKlIrtKlQhJRfnXRF50qVCFKkI8fbXW0pUqEJh8qQjpUqEJpamPIaVKhCYHqdFvSpUIS+qg73ppw4G1KlQhJoBUZXTf4UqVCFFnP7tUsZpUqEKVVpxrtKhCcqjurjQDupUqEKIwClSpUIX//Z"/>
          <p:cNvSpPr>
            <a:spLocks noChangeAspect="1" noChangeArrowheads="1"/>
          </p:cNvSpPr>
          <p:nvPr/>
        </p:nvSpPr>
        <p:spPr bwMode="auto">
          <a:xfrm>
            <a:off x="149225" y="-669925"/>
            <a:ext cx="1714500" cy="1409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21513" name="Picture 9" descr="http://t2.gstatic.com/images?q=tbn:ANd9GcQd-IDHjRFGUnSxkNEOoLAleSo3GIxmyvOYyq0YWiCtq6lDt1z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5280" y="1600672"/>
            <a:ext cx="2257425" cy="2028826"/>
          </a:xfrm>
          <a:prstGeom prst="rect">
            <a:avLst/>
          </a:prstGeom>
          <a:noFill/>
        </p:spPr>
      </p:pic>
      <p:pic>
        <p:nvPicPr>
          <p:cNvPr id="21515" name="Picture 11" descr="http://t0.gstatic.com/images?q=tbn:ANd9GcR71fAvX3d_5qdfPodAK0UbEyIyXruAjx3nzGY89i0VaVXpn3U-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988" y="1176257"/>
            <a:ext cx="3103350" cy="2453241"/>
          </a:xfrm>
          <a:prstGeom prst="rect">
            <a:avLst/>
          </a:prstGeom>
          <a:noFill/>
        </p:spPr>
      </p:pic>
      <p:pic>
        <p:nvPicPr>
          <p:cNvPr id="21517" name="Picture 13" descr="http://t0.gstatic.com/images?q=tbn:ANd9GcQjSnJfb1RyWzcNqcFVTOp725udi6Ve506oq6_ai_1oXFg9mXKk7gFLA5XZ9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4257" y="4053913"/>
            <a:ext cx="2047875" cy="1362075"/>
          </a:xfrm>
          <a:prstGeom prst="rect">
            <a:avLst/>
          </a:prstGeom>
          <a:noFill/>
        </p:spPr>
      </p:pic>
      <p:pic>
        <p:nvPicPr>
          <p:cNvPr id="21519" name="Picture 15" descr="http://t1.gstatic.com/images?q=tbn:ANd9GcSkjtwh0EKq2GW8pBZFz1u9_r6r6_xPnkKD4gKAPtVJY2WO2s9Qi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8708" y="3739588"/>
            <a:ext cx="2733675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1308" y="179597"/>
            <a:ext cx="378139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</a:rPr>
              <a:t>Case Study…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247650" y="1119188"/>
            <a:ext cx="6003925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One of the most dangerous stages of a space shuttle mission is the re-entry into the Earth</a:t>
            </a:r>
            <a:r>
              <a:rPr lang="en-US" altLang="en-US"/>
              <a:t>’</a:t>
            </a:r>
            <a:r>
              <a:rPr lang="en-AU"/>
              <a:t>s atmosphere. After travelling through space with almost no friction at all, the shuttle fires it engines to slow down.</a:t>
            </a:r>
          </a:p>
          <a:p>
            <a:endParaRPr lang="en-AU"/>
          </a:p>
          <a:p>
            <a:r>
              <a:rPr lang="en-AU"/>
              <a:t>It enters the atmosphere at a speed of about 26,000km/h. Because it is travelling so fast, the force of fluid friction is large enough to slow it down to about 2000km/h within minutes.</a:t>
            </a:r>
          </a:p>
          <a:p>
            <a:endParaRPr lang="en-AU"/>
          </a:p>
          <a:p>
            <a:r>
              <a:rPr lang="en-AU"/>
              <a:t>The temperature on the surface of the wings reaches 1500°C. Over 25,000 ceramic tiles on the surface of the shuttle prevent it from burning up. They protect the astronauts inside from the incredible heat.</a:t>
            </a:r>
          </a:p>
          <a:p>
            <a:endParaRPr lang="en-AU"/>
          </a:p>
          <a:p>
            <a:r>
              <a:rPr lang="en-AU"/>
              <a:t>As it slows down, the size of the force of fluid friction on the shuttle decreases and it gradually cools down. It zig-zags through the lower part of the atmosphere, cooling down and getting into the correct landing path. About one hour after leaving its orbit, the shuttle lands at a speed of about 300km/h.</a:t>
            </a:r>
          </a:p>
        </p:txBody>
      </p:sp>
      <p:sp>
        <p:nvSpPr>
          <p:cNvPr id="22532" name="AutoShape 4" descr="data:image/jpg;base64,/9j/4AAQSkZJRgABAQAAAQABAAD/2wCEAAkGBhQSERUUExQVFBUUFBUWFBcXGBgWGBgXGBQVFxgXFxQYHCYeFxojGRQUHy8gIycpLCwsFR4xNTAqNSYrLCkBCQoKDgwOGg8PGiokHxwsLCkpKS8pLCksLCwsLCkpKSwsKSksLCksKSksKSwsKSwsLCwpKSkpLCwpLCwsLCwpNf/AABEIANYA7AMBIgACEQEDEQH/xAAcAAABBQEBAQAAAAAAAAAAAAACAAEDBAYFBwj/xABEEAABAgMEBwQIBAUCBgMAAAABAAIDESEEMUFRBQYSYXGB8BORobEHFCIyQsHR4RVSYvEWU3KCkiMzg6KywsPiRGNz/8QAGgEAAgMBAQAAAAAAAAAAAAAAAQIAAwQFBv/EAC0RAAICAQMCBQQCAgMAAAAAAAABAhEDBBIhQVEFExQxYRUiMoFxkUJSIzOh/9oADAMBAAIRAxEAPwDzZrp9dycjJRApOcth2LsPbUgjk0wyw/feq4S2kXyCicxE7XKJqOaAKLAu6318PEKRsQAHPZImDPGc9wlT91UmmLkGrCnRafHnQUAQuimVVB2qEuKG1Fm9sswrSW1BIMiJgkXiRHPFRl8z3fdQ7SMGSO1EUmTu/dQk1TOemmpQjdhlyYVTJ5okQSkdDAa07QJJcC2sxKUp0lWZlKdxuUE06gbDmmmm2kxQoURKYuQm9OpRBBGHSTNcExdfQVlxp5DdjRAKLr3yF4nS4jEdAoSdps2movBMuEqzON12KgaylZ/p4zrPdKaMA7IOzdOZE61JrXAUuCR8F9uyeFHlfIbxXu8er47aRtENJIBMjjKkpyxUReRzTT5Dh1iol1A3f2jBLbRRBLPn1uUJTld1wMyFOcsibwKAEm/GSGY54E4Jdk7AHwTdg/8AKe5W/opHLBmE3Zbx3oXNdl4FJu9GkSyUM6omIUe2prLHaHtLwXMDgXNDtkubiA7DiloLsFx3oZJ+0P71x33p2xJVEgazlK40y3lFx7BsKJDLSQRdvB8iR4pmid0rjOoFwJPkhDkT4kzM3/b7JSWO0yNRPnKuaaaYcUdoguY5zXDZc0kOBwIvB4KBsByQSCEBALoLaUkKLKdAZgiuExLaG8XhRSRGigLCCRKCaShAppwVHtJ+0UIGQgmkHImkKWDryIBJSOkf2QOakLLSHDkbHXX07sJ98kLSM0RHPr7oFi+BOEz13JnPllUZA/sUozwD7JJANCRI8SJmXeoXRUyRVJ0ySc704YcAonPKRe7CQUE3D9r1QpCN1L6FDJKS3bCsm9ZO7xHmibaup/ZV9hN2aNMlIuCPPAcyPmApGgH4B3A+RVDZIzRAlQG1Fwwm4slyd9ExszMpbqjzVZlocMZZ1PkVM3STseuYKNRBT+Qxo4HPkR80/wCDk3E900TdIjEDv+oUjLa3eP7QfJP5cGDkrO0O7MZdVQfhz8F0W2wfmHOY81NDtO4Ecij6eL6k3tHFdZIg+HukfmmiNf8AE11wFRgBIeFFoWWsSq1prjLrzUzI0E+8yXCUvCSEtIujJ5j7GV7QY0TiS1T7NAJoSDvJB8ZgqJ2gYbpESM/1N+yR6OXRoPmd0ZpJy0EXVcTo4Vurf3TChfqu7Bw3VafmFXLSZV0HWSJxGhCWrrxNXYrb5S5jrvUB0REy8R9VU8ORe8Q7k+pzzIJDrircSwxBUw3f4ndukoQQcCOSqaoDV8kM05dvSDAlEYASAZidDdMZyNRNADQ00u05d6bZ5pkCJsLaQySKcIhbHCcIfon7TcgCyUsKUirsGDfOTqOEjNsiQdk0vIMjK4qN9kf+XuP1XW8tE5K0t0+HVUM+XGfyVh0Ei8S4/UITBOXco4kCZAaYRf2g2w9rezkZlpaTt7V1DISvqoe/rzRRIdagjKfmm2J5qtpkQMkpIww5z8Ui05d1Me5CmOBIdcktgI+Mx3HxSAB7uGQ+6RoFEadpN/lRTOh9X80GwhySgmWpw+Jw5zReuOzB4hAIfy347kIbn802+fcG0sttxxA7/kjGkRiFSI4JuITLNNcWDYjpQreMHEc5VViHb3fmFOfcFxZD90tjoFWLUSA8aNKzS905912c5FW4WkQ/ETO88qYrOaN0fGjP2IYJN5Jo0DNzjRo6qt7oLQVms4D4zhHi0N3+m05BnxEZupdJovTvWNAWBy6A2HRBMN0aIewhNAcYpxH6WgguvvoMiblctulLFAs0KOLL6yIkRzG+sGpaz3nSlstqABQX1uU+nLfBtMPs4hcGzB9k7JmJymazGMjiBkuW/TFmZDgsEIRPVyezMT2g2cpu2ZyJpOo5LDnyvL7l8NM65NA/QkG0BkWFo2zxbPGaDIAWS0QcySTsxASCQQRzBBXG0v6IBOcBzSCAZOibLxmDObSd85UN2NW062xHmZe7v+SjhaZiuPvnvWCclHmx46Gd8SKkX0S2z4Gzy9uHXn2g8lQtPo10gz/4z3/0yd5LdaMt0Uke0e9bHRdudSdVhfiGNS2smXS5Mauz57tug4sL/dhRIf8AWx7B3kSPeqLoa+tmsBFbiLll9Y/RtY7W104TYTyKRIQDHA5kCjxuI5hblkOd53PKPm3Zl11uTHupn4q/pzRb7NaIkGIfahPLDlSUiJ4ESI3KlMq40Lnk7UO2Ow2Tyy3C5DFjF17BOtRMX5ZyoqfbdGXNTC1SB9kGcjMzmMKVlX5Bdy0TcyZob+pudd2E1ILJUyflhh5FQdq0mpoJSFfOuSkY83g0JHhWo4yUpDxl3LJZEAA9l09/yohiMFduERI3gcMeE1GI8pzrQ5TrMU8+alZazmBOQxvlhIywlVI0WJxZE2yw3GTKk4UByxoutoXUS0WoEw2FrQD7by0MJGDXAna/tmKYYUg8D4W8RKkxU1/uovTdEayTYwiTRsgSFJEULZZTnTcudrtRLBFOKuyxYXNVD3PJNKaJi2aI6FGaWPZKYPOTgbnNOBF/eBSJG9e3aw6Jg6QhhsSTYjQeyiymWk3tOLmHEcxVeQaS0U+zxHQ4rdlzd9CMHNNzmkXHHjMBNLqVqF89iiW6DqaoohgKcwzgURZkQi2Vr2PsLZGHZtnw+yZrhm4ZfsUToSDYPR+SFDWP2YOIPKSfsDl3GaFw3S5Key2J78ZDMzNdwF53d8lXJqPLGUW3SRD2eEuFFesmh23xTIfkBkT/AFH4RuqeC6Vk0S+XsB1fiPvcsGz3cyVdh6uvN6xT1WNdTdj0c37ohg6UDG7LPZaK7LRIZTOJO8zKiiaUO/vV4auEZq1C1dl8M+v2WWXiEEbYaKXVpHBdaHuumih2F5vqtRC0I78vgrcHQDzgs2TX8cF60uKP5yMvC0aVYFjj+2ILBOTdhxkKlw2rzWQJwwxuWxs+rLsl2bHoENvXNnrJt+wmXUYMcah7mc0LoN7IsV7nbQeW7IE5NDR9T3BbbQ9kMwTcpLNYAMF2bNCAFFVixSy5FKRwtVrNypE4QRIgaCSQABMk0AAxKIuXkPpb9IYIdYrO6ZPs2h4OGMFpz/NwLa1A9FGN8HIjHc6PONcNMC1W20R2+7EiHY3saAxplhNrQVxkbIsp0BmHNqJ3iRI31mDgo1pOglSovmAMD3ITBOaPYzHXNO0HPdz8l6FwRVYAhOHwg+O/BIP3XUPz63KURDiOuKIRAUuwZDQ7SR90ZtQMhSVPuoiAl2Ylf13KtxkhicxRKm+f05Lt6EtrpFoMyPal3B3jI/3blmjDyKs6LtRgxWPvDSNoZg0I7pqnJDfHbJD4sjhK0baDpxzFLpKLCtkMMi0cJ9nEFSwm+l7mEym3dMSIVy1aFBAcKtIBB3EUK49p0aWGYK5z8PlB78b5On52PItuRGRt2jnQXljxIjIzBGBacWnAjwVYt4LYR2MjN7OLQg+w+8sONMWnEcxW/M2yxuhPLHtIIkb9ppBucDi03g/Qro4cu5VPhnMy49j+12irIqezWZ73BjGuc43ACZOFBl1Rd7VvUqNaZOd/pQjc9w9pw/QzG/3jTKa9O0PoOz2ZuzDaP1ONXOu952PC4YBc/V+I4sNxjzL/AMJHHJ8mE0N6P3u9qMa4NbXvIv4Ay3la6w6ntbKTO8LQi3MamdrE1twmchLoLgT1LzO5y/o2KeSKrHEqwNV9wU/8PC4SJ4UHE3Kvatc2tc1rjIulQbzKpTnW4i6Xgg8eGP5XyLeryexbZqvi4h3Kg5Y9UU8LQbclDZtYHPpeTgKnuCe2W9zLyBPCdRxWbL5cfuiuCl+fe1vkvt0UwYJ+xYLguKzTEzVysu0o0ClVlnqYxXPAHhy3UrOmIO4BGIYXKgWt7yurZrIfiKTHn82VY1ZRki8f5MsNh7lMHBorSVSuNrJrXZ7BD248QNJB2WD2oj5flZeeNwxIXiGufpNtFvnDH+jZ/wCW01f/APo74v6RTjeu/p9M1yzKlKb4NX6Q/SzPbs9hfQzbEjjxbBP/AH92a8jJTuKFdBJI1wxqIxCuWXRT4jdppZKcvaiwmH/F7wfBVWhFspkWUdDb6CQbPqlT13p2v4VyI8fJO5gwNZ5S8bivTUjJbI9nL79cUiw0n1Xd9EZgncnDSOpi6aDQyIuz+X1vmhIUzmnI0vrd1QSQiHSh+YKSgojEwjY6dEUOGSZATJNPDddVenej3UKEYbbVaNl4d7UJl7ZYPdP3pm4XSkazEseXKsfuNdEmo9mjWiyNGyQGEsDnAgObhJx94C6k7l3XanzHtxGz3Anxmu/aNLQ2C8CSymmda8GncsvnZ2rXCLcanP4Rw9O6r9m4Sc107pUP+J80oNghDY7UNeYZJZtCezO8CeFxlmJ3zVaNpV7yZm+9QRDiSsmbHqM3vwdPEscVzyd2NrCBcqEfWchcZ9p7vFVodmfEfLZmSaATLjyFSFn+k3zIZ6vHH8UdC0ayvdce5VhpaKSJkgCsruM5X0Wk0T6OYzxtRNmC2lX1d/gLuZGK0MHRVhslS3tnj4okpDgyUh3c1Tlw6XB7vkpWunN1BX8IytisEe1OnBhOcLu0I2WgTNz3cTitBB1dhQBtWmKHuHwQ88i818lT03r+ata6QwAosTpHT8SLObqdTWGWo38Y4/tm/Fg1OT85bU+i9/7N3add4bAWQWtYP0ymeLr1x4ulXxMTVZ3Q+j3POK3+hNWSZTC4mszVOm7ZqcNPo1u6lDR9ke7NajRugyZbS7Nj0UyGJmQkJk3ASWJ1s9MkCBOHZALREFNuogtPEVicpD9SfTeF5NRUsnCPP6rxGWV1jRuIz4Nlhl8VzIbG3ueQ0Dmcdy8z1u9NvvQ7A3Mdu8U/4cM38Xf4rzPT2s1otj9u0RHPI90XNb/SwUb55krnQgDfITIqZ0rU0vC9Tp9JjwLbFHPWO3c+Se2W2JHiF8V5e9973umTQ3k4ZYDBV0TGgmW0BMymZyG80Jly5IQtXsaIqg3gUkZzEzSUjO6t9Md+5CGzTgI32k7AZJsg4unst2iSAKvltECVBOQqgEYBCeKYOTE9VRIddzTPHvPH5hCWGXfl596kY6R8AKTAByIwClbEFDdLlukRnIL01mPaQB+RN+7M9URuiUmcZ+Q37/BTF075br5bpXyylJFEh0kcJ0O+Uq8G3yxRsbbwVA2t/OUsd2CPsDffwrdvvCMwxh48xwlQ5JNbKt3Qw5pWRJ2dTVrRkKI93aueGBpGyz3nlzXNkCRJtC6ssBdNbmNrERDZDhN2GMY1rWznstAkGzrOV1+C8/0bbzCcSAHTAmK99BIGa71j03DiODA2KXFrTJkMxfe3smacFTWJS3TLNyj0L74r3ipKgdZwKuoJ49XrsQNWbZE92D2Yze4A+Jn4K5C9Hrpzj2lrdzQXHvdLyQy63TQVSkhll7mQdHkDsiqDRuibRaj/AKUNz6+9L2Rxe72Qt/C0RYLPXZMYjGIQR/jIDwQaS19YxuyzZYBQBvkBguFqfHMKdYlZfHBqM/EU6KWjfRpsAOtcYDHYh+Re4eQ5rus0hZbI0iBDa2lXXuPFxqeZXn2k9enPJkSfBZy2aafEvJkuLl1mq1D7I6WLwhLnLL9G803r5fJ0+axOkNYIkQmvKf3XLdF59dd6i2t3XXmq8elS5k7Z1McMeJVBUTOtJxnj8/sp7LV1eqyVKe7zU9miVBlNW5EtroujLk9Q1U0YDLktnpLSsCwwDFjPDGigxc44NY0Vc7cPKqyOoVrLpTXL9NGrER4bbGOc5kNvZxWTJDATSI0YAkydwaeHK8N08Z5pSnzR5jxWUpZtrfBktefSZGt5MNk4Vnwhi94ziuF/9IoN96xtTXlO6RJpPxTOdVMAvWJUjHGKXCHCU0wanBUH2oKXXFEJY/XCnjJATdcJT4maEo0EJzkMqogU80+1C7hpI280mo9neEOCWzqiFUSJOEqi+l8kQbnNxqJT9rvl9lUZbwbwW+P3wVqFaGkAbZOQIpWQC9DHJil7SMn3L3FwOGMpyvG443V3LpaN0NaI3+zBfE/oBlW+bgZA0I816Tqn6PIMKG2LHDY8YgENJDmM3Sn7Z4zGV0z3tIRbRs7LAWgXBokJbpXLz+u8bhge2EWy7GpZHSaX8nnli9GVrfWL2UAfqeCe5rSO9dWB6PrJDM49qdE/TDa1o4TM5q1abLaj+bxXMtOgY5v2lwsvj2pnxH7Tq4/D4P8APL/R2IMHRcD3YDXEVnEO3WQwdMYZKaP6QoUMbMPYYMA0AeAWSOp8Z1+0ojqPEyKwZNVlyP8A5Mj/AEbo6DRr/K/5Z1bb6TCZyLjzkuDbNe4rrpBSnUh+RuVeHqm8mTZu4VHfchGWDq2/5N+PFpo/hRyLTpqJE9558VUfEJx75/RasamPxBRN1JcfhcVfHVYo8JFvmQX+SMeG5ohAyXoFm9HcQ/CVztIssdkdsxYzTEF7Ge2W/wBWzPZ4Xq2OeU/wiyl6rTL3mZaBol7rmldWy6pRHSn14K23XyxQ7oUeMeDITPFznd47lHF9MEQf7Nlgs3vLoh8NkeCd4NXN8KjBl8Txr8I2dCx6gOdmVorB6OJCZoMyvN7Z6UNIxKesdmDhCayH/wAwG14rhWzSsaNWLFixP63uf/1FOvC8kv8AsmzDk8Szy4VI98sltsFi/wBy1QQRhttJ/wAWknwWG9IPpX7dr7PZKQXAtiRHCTojSKtaD7jCM6ndWfmQCIM3ddeS3abQY8HETmzvJLdN2wJJwpSeBN2NNyTXHADzW/Yu5HJkQaiLfuj2+pJhErnuunzFcEygkDcyMMKJsOWHfP5S6CJ7pmda3SJkO+tEmBNtiC2MISIQEgkUKXYlh7ErvEptnh4IdlECjx2BZWARNfJBJOqNrZfuQfa1ncdymbbni5zhvDnD5qskkeJktHQZpmMLo0YcIsQeTlYh60WsXWq0D/jRB/3LjzToeT8AtHebrnbhda7QeMR/kSrtg9IdtD29ra4/ZgzdsthvdjQbYF8s1lNpSsRenT90hLR6g30uWYAbdntFoI/nPhNH+DBsnmCjf6c2AexYBu2ow8hD+a8rdJMSAl9Jj/1QtL5PSY3pyjH3bJZxxc93lJVX+m62/DCsrf7Hn/yLAbQySmEy02NdETajTac9JlvtTSx8bs2G9sJvZzGRdPaI3TWVI6+ykMkQIVqgl7B9lSIQ1LZU0+Hd80/LjRNRNxEISkDAjmRkpJ0RQLZDs7k+yEZdTroIZ9eafgFsYnch2knJAKWiCS665pJwEbAMnDk8k4QZAQj2U+2mJQ/ZBPCFFtotsKfshSBSkVcMAZAJocAUopTDaKkikFf7AZJhBrghyS0VGg5eKHsyrmzLJKW9R2AqiGUQBVgt8kLhxShtEWyThPrJOICM7h10EO1PBTkNjdlvTthJdmU4gk4ocktCENMGjx8EYgb0vV96bkDaYO0EwcEboTQmawI0wWgTERGNuUhhin0R7AU2sllYRNycv3KZwCaQU2ksj7Q5BAXlWgOu5MQFNpLKxiFNtFWdgJACWN6G0llYTSkVaDRmUxAneVOO4bKpaUpFTv5oZcb0NpLImtOSIQ+KkLQinKVAjQbQ5fuTuBBl1VNshIOM7xerXSKuWFtUQEna5hH2gzCAxBO+aFhoZ05JxNAeaIDcUPfoQPaPghcCUQnkkGHr9kyhJ+yYNy7kYZ13/VTNahEN2Q65KRjXZeCPlTfQG+PcHYKbYRFjzl1zT+rOTrBk7A8yC6glvmmaFJ6kc07bFvTLS5X0F8/H3IC1IEKwLCM0YsDc1YtHlF9RArEhIvE1cGj25nwRfh7N/ej6LL8AeqxnPc8S63pu0E10To2HkT3ovUIeRR9Dl+BfVwObtJtvcumLEz8p70fqbcGFFaHJ3QHq4djldsl2vzXUNib+TzSGj2/kHij6CfdEWsj2OZ2ybtV2Do9v8sf8yH1Jv8vzQ+nz7k9ZHscgxExeu0LIP5YReqj+WEy0Mu4vrY9jh7SIRF2hZP8A62ovUT/LHcj6B9yetj2KHqDd568U3qbfylaRuhiTQeCsfw8SLj4Ld5OKPRGXzpP3ZkvVxg1EYJl7oC1EXQbh8PXQUbNGuPwHdgisWP4K3qGZ9tjdK7wUjNGvdhLktOdExAJ7NK4jrNWYOg4khcJ/t5JtuNIXz5PoZNuinb1L+BnM9dBagaBfNpnUmR7ifkp4egHAiZvHWKm7EgPLkfsZH8D3lI6DPgtoNXCfiPKX1Ug1breb8et6nnYhPMyGPhaEGPmp26Fbl4rXM1ZGalh6uCVSlepxIX737sxY0U0G5SfhrMB4raw9W2+GAn8lMzVsZHu/9Ur1uNEcZdzDO0WBgmGjm5ALdnVoTuPRykj/AIZbK4qPXY6Fp/7GDFgZkl6g0YBb8asj8p70v4ZEz7JqBTgl9fjJT/2MLCsLcAEXqjRgO5bY6sD8qmbq8K+xjNL67GSvkwhs7ZfZIQW4eX2yW+/ABT2bus0oWroHwpXr4dCbfkwhsk8DlcfomFklgcrj9F6CdAfp8vmn/ACfhHcPol+oxBtRgfUjK5x5FC6wkfCeMl6G3QB6kiGr/Xs/RD6lENHnBsJv2ThgPJE6y3+ycMF6P/DvVPohOgDh5hL9RiSjzt1ipOvXNJljmJ165r0T8COfl9Ew0I4fsEfqMQ0jPw7MKSAyVuFYycuuSSSrySaLSR2jdqYmMRPhQ0S/BBu/ZJJUPLJdStlturwIqRynvz4hWYWgBnduSSWSWefcG5jnV8FwqJAmnFTM0E2c5pJKp5p9yJkzdDMxUjdGMySSSeZN9RiRujmD4QpG2VuSSSRzfcNB+rjJEIAyCSSFsdRQQgBP2ISSS2yxQiOYQTdmEklEM4JDFoSICSSJU6EAMkznAJJKAE1wKJJJQaI4SSSUIM4oC5OkoLLgTXJ9pJJQi9j/2Q=="/>
          <p:cNvSpPr>
            <a:spLocks noChangeAspect="1" noChangeArrowheads="1"/>
          </p:cNvSpPr>
          <p:nvPr/>
        </p:nvSpPr>
        <p:spPr bwMode="auto">
          <a:xfrm>
            <a:off x="149225" y="-974725"/>
            <a:ext cx="2247900" cy="2038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2534" name="AutoShape 6" descr="data:image/jpg;base64,/9j/4AAQSkZJRgABAQAAAQABAAD/2wCEAAkGBhAQEA8QEBAPDw8PDw0PDQ8PDw8MDA0NFBAVFBQQEhQXHCYeFxkkGRISHy8gIycpLCwsFR4xNTAqNSYrLCkBCQoKDgwOFw8PFykcHBwpKSopKSkpKTUpKSkpLTUpKSopLCwpKSkpKSwpKSkpNSwuKSkqKSkpLDUpKSk1KSktKf/AABEIAMkA+wMBIgACEQEDEQH/xAAcAAABBQEBAQAAAAAAAAAAAAAAAgMEBQYBBwj/xAAzEAACAgIBAwMDAgQFBQAAAAAAAQIDBBEFITFBElFhBhMicYEykaGxFBVCcvAjUmJzwf/EABoBAAIDAQEAAAAAAAAAAAAAAAACAQMEBQb/xAAnEQADAAIBBAIBBAMAAAAAAAAAAQIDERIEEyExQVFhFEJx8QUiMv/aAAwDAQACEQMRAD8A8PAAGIAAO6ADgA0AAAAAAAAdADgaOgAAB3QaADgHdHdAAkDug0ACdAK0GgASArRz0gBwA0AAAAAAAAAAAAAAAAAAAHdHVAAEimxUah6OLsjZOiM2c0Sp4cvY5LHa7kbDRH0KhDZKrxNj9fHPwDolSyEqWDx2WywWhccT3F5jcCojjjkcFsvqOMUvBKhxAryDrGZqPGN+RX+VM0LwWmOxwti9wntmZfHa9xLwte5qf8Ahq7AXsHcDtmXnjaG3WaCeGvYYswPgdWI4KT0B6Swsw2vBGnWNsTWiPoGOuIlxJIGtHJIccRLRIDYBoCSDqOHUDADgAAAAAAAbDP8ApaMZS+3tx29bXXREh9P677N/bRFfO+5DnjpvsYFlZveFGH/yaSHMXj3vqjZvAT8HP8rj7Dd0jslFRx69hjN4ja6LsaBYmuhIjx20L3NDdvZl8Ti+g/HB0+xoVxujteD8B3A7ZSx44VHjN+DUY/Hr2J9fFr2K3l0WLDsy2Pga8E6vDXsXv+WfA7Hj/greQsWPRmbeO34CPHaXY0ksD4G7MMO4HbM68EatwDQvGESxxuYvAy74wbnxpppY3wMW446sV4zK38cvYq8nju/Q2dmJ8EW3j0yychVWMwluI14GHWa3N4xf3KLJxNbNE3sz1Gis9IiUSTKA1KI5URpIQPTiNDEHDsjgqRJAkAAAAAAAPTsLk/Xp/wAywplt7MxxVyXTZo8SxM51rR0orZOih6EBNPUf30KWXoiyp6kmiokTsUopa015JtOLH078iuhlJHqwHJbF14afgnUrpoehVordFikhVYZNqpH4Vj0YCOh1IwqDv2CQoivSLsfREdA1LELD0HPthsjiVU8BDb44uPtnHWNyZHBFHZx5Gs480UqhmykZWI4Mvdia8ESyk02RibKjJxmi2a2VVOihzKejM9mY/c1uVX0ZRZVHc0wzLkky1+OQpxLvOr0mVMoGqWZKRDsiRpInWxIliLEVsbOzBLqFncYUSAAAAAAAGrorf6Fzh3uJEqx2n1RJqp2yjLic+zVjpP0X2Hl7RY0vZV4VOki0o6GCjbJKqiTqokWkmVIpZeiTWiXVAYqgSooqZahfoFJHELQo4aOpAdIA4GjoaAk5o5oUAAIcREojrG7ZqKcpNRiltttKKXu2SQyPZAr8qkiWfWNLbVdd1mm16tRrg/lNvt+wxXytlstfhWvZf9Sa/Vvp/QWs04/ZfPR5ci5JaX2yJmUFRk0HqGNxOIsOyd0VKXpk1NvVifp/FRa87PO8us3Y65Sq+zk2v9mvoyvJY299Ckto0bDLr6FFmVpmyKMdyUF0SDaupb5dOiquXU0SZ6Q1BdRM+45DyNMYU4AASQAAAAe2Zv07p9ireC4Pset5PGRl4/dFLmfTyfVI01U0vJTFVJjKa9Emtlpdw7Xgi2YjRzMmFfB1ceXY/jk6plfjpk2DMFw0borZY0khECiwmwkZ2XpjqFITEUhRhR0Ixb7Jv9E2cm1H+KUIf75wh/dkPwB0CvzOfxa0931yfX8Yeux7/ZGZyOYeS3q7IUF2rqjHHrf+57cn+7/YrrLMrbZqxdNkyfGl+TY2ZMI/xThH9ZRQxPlaUt/ci/8AbuX9jB53OSrXohqKXt1e/wBe7GcbPtvkorcpPt5KO9etpG+f8av3Ua/M+q4R2oxb+ZNJfyRmeT5ydz/N7jv8YvpBP39PZv5eyLZTJN76sQ8ZvuivuVXtm7H0mLH5S8/bFfeb0l/Qm8fj/bfqe5Tl2iur/Qaoqa6LX6+f29jS8TxnpipyX5P+FeUvd/JM4+T0L1PULHDb/sU/X6ErHt+29xj8IouSWjR5JnOTW9nXwypWkeSz06bbKDNt6aKi9Frlw6lZlRN0nPsqs/t+5R39y7zF0ZSWdzTJls5rURhki7skMMdCMSB04SQAAAAfXsLxTSZRU5vyTasw13hMM5dD92En42VmTxKfYt45J1yTMVy5N2O1RmZcdrwNyx2aOylMiWYqOfb8+TqY34KiuJMrYt42jno0ZbRrhkfk+Xrx4KU2tyfprhtRc5e2/C92UNn1fOXSHp/8m+kU/aPn92aPJw67YuFsI2QfeMkpLfv8MoMj6NhGTlS5KMnt1bjqO/8AtbXb4bKKhP5N+DJjn/pESzlb7F6XKTT/ANP3Go/yIOTVJacovTet72t/zLyrhfS3H/UvHb+TJePxst/klr56/wBCvtyvg3LqUvXoz2Fw7sab/CHne9/t7k/NsVcftVwdcH3lpfcsfzLwvgu54SS300vb8dfsRrqHKMoPaUlraX9Re3vyyP1XKvwZSzB9bUderfb4LXjI04cGlFzuk3ua6qEPZfJLfDvWlP0r/wBf93sRV9Ntv+KMm/iS/wDolY6r50jQ+oilqmX/AAVHG3r1SrmrYRcnCT/Cel3RSZ2F65tqHpTe4win+MfkteJ4j7D9af56aT66jvvrfkmRxl/xk9paXj1+Pf8AJgWbt5KqabT+36/grON4ZR/KS7dl7v5LGwfYxaXxKkyZclZHtlflrZnc1/kzRZL6MzGZPq/lmvGYchT5yKXIkXmY+hSZSNkGKyrzZdH+hSxW2WPIWdyBFaTZpky17GbX1GmKYljiHGcOs4SQAAAAfRFWV8kqvLM/XmJkmvL/AOdmdvWzlNGiqzfkm1ZhmK8ol1ZJny4VSLMduWaON2xWynqyyXXkHGz4NHXwZyVKI1KoUrBWzl0mmdaaTRHlWJ0StCHArZamMxXnz7+RUq0+uup1xOFbRYmJ+2g+yvj+QvYEDbEfZXsKUNCthsgnYaOM62NykCIbBsYtkKlMi3WjpFbZBz7OmjOZcupcZ1xn86zRqxoyZGQsuZS5cu5PyLSpzrNJmuUY7ZSZ0ty0R7n00Ob22yPbLbNKMzGmJYpiWMIcZwGBIAAAAHtM8byhCyGuklv+jH2xE2/PU7KowtCq7k+z0/Z9B6Gc13IElH9BLm103tez6jexNF9Tn/JY0ZhkI5Gvj+pNx+QM+XCqRbjtyzYVZJJhaZnHzfktKMo4+fp9HVw59lvGYpMhQuH42HNqDoTY+0IcAUxSZU5LVQ04nB/QiUBOJYqGtnPUKlAamiOJPI65jUrRq23RFncSoZDskWWFfl5HgLsroVt9pZMlVUN5NpTZ0iZfaU+ZfvZohGa2QcqRRcpkeCxzL9bKCyfqk34RrhGO2NzekRWx66W2MMuRSxLEnWcJFOMAAkAAAAD2OvL8MketMrZ1NCIWtHUTMmifbXsiSnrvs7HJOueyxULoSvhnU/2GrK14ehtWSXfqNsgsqbmvJaYueZ+GQPQu0VZMXIsi+JrKc4mV5Zk8fPLKjK35OZl6fRvjMaSF49C4oqsol15JirAapylxGwcTK2u8fheZ3iLVkJnp2NzpCNo5GQnAfuFfdjFffTo0TgmR78LZZM/YjsyWQmisybTU5vGMzudxzWzROFUVPMUWXeVF93cseQqa2Z/Nt1sfsUip5UyByWR4RAm9L5FTbb2xi+ex0teChvY02IZ1sQ2OKDOAcJIAAAAAAAAPXf8AEp90R7mvAiU0xuZtTM+hUf1HPUR4z91+479vp0ZYqFaOytGp2jdk2iO7CxULokfdHa8kh/cR1ssTILOu9E2rJ0Z9WtD9eWyKlUMqaNNRmfJPqyjLUZhPry/kyZMJojIaSvNXuSq8n5MvDK35JtOW0Zq6cuWU0deSSK8kz8M0cjnla6fZLzaNNXeSIzM3TyHyT6M4H0zE/UFtKpMgZfFKS7EirKTJULUxVDlg8ipGF5b6d79DDcxwMtvSPcrMaMkUvI/TsZb0jdiyr9xlvkvR4Fm4Dh00VdlWj13mfpPv+JiuT+nZR30LqwTa2hZzGPkhLLHIwXHuiFZXox3hqTRNpjJwGgKRwAAAAAAAD1OVYjSJMojMomhMqEehCJV67C2hDkOmK0NTg2MToJTmIcixMXRCdJ31NfKJE9DUmixURoa+4KVo0zo/IXQ/C4kwyGV2xcbRtkFrTmteSbDP+ShjYO12kOUxlTL+OX8j9eV7so67x6N5PFENmgrytE2nM+TM1ZbXyTKsxEcBGzU0Z5YUciZCGX7EqnNYrwoR20bajMT8kuFiZkMfkfktsbkTPWEecui1yMKM12TM5yv0zGW9I0NOYmSPUn3EmqhjtTZ5BzP0l3/H+hjeR+n5R30PobK42M12RmOW+l1Leka4zTXhlTVSeB5GE13REnVo9Q5j6U1voZDP4KUd9Bb6ea8oujMZoCZdiNeCNKvRhvFUmlWmIAA2VDHsP2xmyofr8fuEuxYmVlfOtkeSJ8yHIsTFY04sblskDVo6FI0htsckNssQolnBSESHRANgJZ1DogWmLjYNoB0QSY2jis38EWIsYgkq5oXHJIpz2LEKy1pzWiypzE/1KGkl1dxvZW1ou43+zJmNyDRUVj8SGkVs0+LyPyW2NyHyZLELfFM9whlTRpqspMdaUu5U45Z1eDHc6NM02Q83iIyXYynL/Sqe9I3y7FfmdmTjy1L0FwvZ41y/0s1voZTN4aUd9D2TmPJhuV7m9ateSqaaZ5/bjNDDqZc5vdlczHlwzs1TbP/Z"/>
          <p:cNvSpPr>
            <a:spLocks noChangeAspect="1" noChangeArrowheads="1"/>
          </p:cNvSpPr>
          <p:nvPr/>
        </p:nvSpPr>
        <p:spPr bwMode="auto">
          <a:xfrm>
            <a:off x="149225" y="-914400"/>
            <a:ext cx="2390775" cy="1914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22536" name="Picture 8" descr="http://t3.gstatic.com/images?q=tbn:ANd9GcTLqMyztT518_O3wptEjKjaDFUZMrP3J4TUtjZzRjaiQwIJmGFN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62699" y="2487905"/>
            <a:ext cx="2590800" cy="1762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rict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nkwell">
      <a:majorFont>
        <a:latin typeface="Goudy Old Style"/>
        <a:ea typeface=""/>
        <a:cs typeface=""/>
        <a:font script="Jpan" typeface="ＭＳ 明朝"/>
      </a:majorFont>
      <a:minorFont>
        <a:latin typeface="Goudy Old Style"/>
        <a:ea typeface=""/>
        <a:cs typeface=""/>
        <a:font script="Jpan" typeface="ＭＳ 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Friction</Template>
  <TotalTime>16</TotalTime>
  <Words>632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Goudy Old Style</vt:lpstr>
      <vt:lpstr>MS PGothic</vt:lpstr>
      <vt:lpstr>Arial</vt:lpstr>
      <vt:lpstr>Calibri</vt:lpstr>
      <vt:lpstr>Rockwell</vt:lpstr>
      <vt:lpstr>Impact</vt:lpstr>
      <vt:lpstr>Friction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</dc:creator>
  <cp:lastModifiedBy>james</cp:lastModifiedBy>
  <cp:revision>2</cp:revision>
  <dcterms:created xsi:type="dcterms:W3CDTF">2011-01-30T06:09:06Z</dcterms:created>
  <dcterms:modified xsi:type="dcterms:W3CDTF">2011-01-30T06:25:52Z</dcterms:modified>
</cp:coreProperties>
</file>